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7" r:id="rId2"/>
    <p:sldId id="280" r:id="rId3"/>
    <p:sldId id="274" r:id="rId4"/>
    <p:sldId id="279" r:id="rId5"/>
    <p:sldId id="278" r:id="rId6"/>
    <p:sldId id="275" r:id="rId7"/>
    <p:sldId id="281" r:id="rId8"/>
    <p:sldId id="276" r:id="rId9"/>
    <p:sldId id="283" r:id="rId10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74A7"/>
    <a:srgbClr val="F88F1C"/>
    <a:srgbClr val="F8B035"/>
    <a:srgbClr val="7F1A6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0" autoAdjust="0"/>
    <p:restoredTop sz="97653" autoAdjust="0"/>
  </p:normalViewPr>
  <p:slideViewPr>
    <p:cSldViewPr snapToGrid="0" snapToObjects="1">
      <p:cViewPr>
        <p:scale>
          <a:sx n="80" d="100"/>
          <a:sy n="80" d="100"/>
        </p:scale>
        <p:origin x="-804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-3000" y="-84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4AAFD4-9DE8-4E67-BB8B-0479B873849E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F449AEB-7745-4EE6-B351-F8399E7C1D1A}">
      <dgm:prSet phldrT="[Text]"/>
      <dgm:spPr/>
      <dgm:t>
        <a:bodyPr/>
        <a:lstStyle/>
        <a:p>
          <a:r>
            <a:rPr lang="en-GB" dirty="0" smtClean="0"/>
            <a:t>Ross &amp; Roberts</a:t>
          </a:r>
          <a:endParaRPr lang="en-GB" dirty="0"/>
        </a:p>
      </dgm:t>
    </dgm:pt>
    <dgm:pt modelId="{CD4327F7-A975-4A8F-9793-4E3884F8600F}" type="parTrans" cxnId="{25089ADD-C0E6-4371-8296-2573E8C1227D}">
      <dgm:prSet/>
      <dgm:spPr/>
      <dgm:t>
        <a:bodyPr/>
        <a:lstStyle/>
        <a:p>
          <a:endParaRPr lang="en-GB"/>
        </a:p>
      </dgm:t>
    </dgm:pt>
    <dgm:pt modelId="{F82D663B-1C1A-4D2B-97A3-5C4CCFD58F58}" type="sibTrans" cxnId="{25089ADD-C0E6-4371-8296-2573E8C1227D}">
      <dgm:prSet/>
      <dgm:spPr/>
      <dgm:t>
        <a:bodyPr/>
        <a:lstStyle/>
        <a:p>
          <a:endParaRPr lang="en-GB"/>
        </a:p>
      </dgm:t>
    </dgm:pt>
    <dgm:pt modelId="{B2A01DFB-5C23-4090-A4AF-5B5939DFB39C}">
      <dgm:prSet phldrT="[Text]"/>
      <dgm:spPr/>
      <dgm:t>
        <a:bodyPr/>
        <a:lstStyle/>
        <a:p>
          <a:r>
            <a:rPr lang="en-GB" dirty="0" smtClean="0"/>
            <a:t>Resources</a:t>
          </a:r>
          <a:endParaRPr lang="en-GB" dirty="0"/>
        </a:p>
      </dgm:t>
    </dgm:pt>
    <dgm:pt modelId="{614E2D6B-107C-4A17-A3D1-E296723603CF}" type="parTrans" cxnId="{30A1C7C6-7C53-473B-A191-73E2492580BE}">
      <dgm:prSet/>
      <dgm:spPr/>
      <dgm:t>
        <a:bodyPr/>
        <a:lstStyle/>
        <a:p>
          <a:endParaRPr lang="en-GB"/>
        </a:p>
      </dgm:t>
    </dgm:pt>
    <dgm:pt modelId="{8BB75510-7C96-458B-B10D-96D80C4BBC0D}" type="sibTrans" cxnId="{30A1C7C6-7C53-473B-A191-73E2492580BE}">
      <dgm:prSet/>
      <dgm:spPr/>
      <dgm:t>
        <a:bodyPr/>
        <a:lstStyle/>
        <a:p>
          <a:endParaRPr lang="en-GB"/>
        </a:p>
      </dgm:t>
    </dgm:pt>
    <dgm:pt modelId="{1789A1DE-12D7-4C20-94E1-BAD919FC55A9}">
      <dgm:prSet phldrT="[Text]"/>
      <dgm:spPr/>
      <dgm:t>
        <a:bodyPr/>
        <a:lstStyle/>
        <a:p>
          <a:r>
            <a:rPr lang="en-GB" dirty="0" smtClean="0"/>
            <a:t>Systems</a:t>
          </a:r>
          <a:endParaRPr lang="en-GB" dirty="0"/>
        </a:p>
      </dgm:t>
    </dgm:pt>
    <dgm:pt modelId="{FBFD736D-7D42-4F65-8B37-7B05851D29EA}" type="parTrans" cxnId="{D557F792-FFBD-499A-9495-52CE18AEB3E0}">
      <dgm:prSet/>
      <dgm:spPr/>
      <dgm:t>
        <a:bodyPr/>
        <a:lstStyle/>
        <a:p>
          <a:endParaRPr lang="en-GB"/>
        </a:p>
      </dgm:t>
    </dgm:pt>
    <dgm:pt modelId="{C0D36092-9A5F-4F28-850E-22DC0DADAEE7}" type="sibTrans" cxnId="{D557F792-FFBD-499A-9495-52CE18AEB3E0}">
      <dgm:prSet/>
      <dgm:spPr/>
      <dgm:t>
        <a:bodyPr/>
        <a:lstStyle/>
        <a:p>
          <a:endParaRPr lang="en-GB"/>
        </a:p>
      </dgm:t>
    </dgm:pt>
    <dgm:pt modelId="{92CA05BE-5444-417C-8D13-0C8C2571FC24}">
      <dgm:prSet phldrT="[Text]"/>
      <dgm:spPr/>
      <dgm:t>
        <a:bodyPr/>
        <a:lstStyle/>
        <a:p>
          <a:r>
            <a:rPr lang="en-GB" dirty="0" smtClean="0"/>
            <a:t>Process</a:t>
          </a:r>
          <a:endParaRPr lang="en-GB" dirty="0"/>
        </a:p>
      </dgm:t>
    </dgm:pt>
    <dgm:pt modelId="{9210CB90-E9FE-4256-B7C5-A860B4ADE619}" type="parTrans" cxnId="{8882E86D-9E68-476B-9113-6A30D13C3863}">
      <dgm:prSet/>
      <dgm:spPr/>
      <dgm:t>
        <a:bodyPr/>
        <a:lstStyle/>
        <a:p>
          <a:endParaRPr lang="en-GB"/>
        </a:p>
      </dgm:t>
    </dgm:pt>
    <dgm:pt modelId="{C584A1D8-5BA3-4509-BCFF-46C558A9DDBB}" type="sibTrans" cxnId="{8882E86D-9E68-476B-9113-6A30D13C3863}">
      <dgm:prSet/>
      <dgm:spPr/>
      <dgm:t>
        <a:bodyPr/>
        <a:lstStyle/>
        <a:p>
          <a:endParaRPr lang="en-GB"/>
        </a:p>
      </dgm:t>
    </dgm:pt>
    <dgm:pt modelId="{B1216CD5-0FA1-461D-AD39-32E2B617A6E4}">
      <dgm:prSet/>
      <dgm:spPr/>
      <dgm:t>
        <a:bodyPr/>
        <a:lstStyle/>
        <a:p>
          <a:r>
            <a:rPr lang="en-GB" dirty="0" smtClean="0"/>
            <a:t>Training</a:t>
          </a:r>
          <a:endParaRPr lang="en-GB" dirty="0"/>
        </a:p>
      </dgm:t>
    </dgm:pt>
    <dgm:pt modelId="{15341187-06DF-4F43-AE63-CED431E86BE0}" type="parTrans" cxnId="{E2FD9458-FB49-42CB-B988-FE23F52486A8}">
      <dgm:prSet/>
      <dgm:spPr/>
      <dgm:t>
        <a:bodyPr/>
        <a:lstStyle/>
        <a:p>
          <a:endParaRPr lang="en-GB"/>
        </a:p>
      </dgm:t>
    </dgm:pt>
    <dgm:pt modelId="{DD9BDCD8-7B10-4B87-954A-182C285B7F1A}" type="sibTrans" cxnId="{E2FD9458-FB49-42CB-B988-FE23F52486A8}">
      <dgm:prSet/>
      <dgm:spPr/>
      <dgm:t>
        <a:bodyPr/>
        <a:lstStyle/>
        <a:p>
          <a:endParaRPr lang="en-GB"/>
        </a:p>
      </dgm:t>
    </dgm:pt>
    <dgm:pt modelId="{3F3EB6FB-DED2-4CDE-8332-BEEBB40B2009}">
      <dgm:prSet phldrT="[Text]"/>
      <dgm:spPr/>
      <dgm:t>
        <a:bodyPr/>
        <a:lstStyle/>
        <a:p>
          <a:r>
            <a:rPr lang="en-GB" dirty="0" smtClean="0"/>
            <a:t>Business Case</a:t>
          </a:r>
          <a:endParaRPr lang="en-GB" dirty="0"/>
        </a:p>
      </dgm:t>
    </dgm:pt>
    <dgm:pt modelId="{8298AE80-A6A6-4967-9B49-9187E41CD306}" type="sibTrans" cxnId="{AAA2002C-D0E0-425A-9170-6410350CBBBA}">
      <dgm:prSet/>
      <dgm:spPr/>
      <dgm:t>
        <a:bodyPr/>
        <a:lstStyle/>
        <a:p>
          <a:endParaRPr lang="en-GB"/>
        </a:p>
      </dgm:t>
    </dgm:pt>
    <dgm:pt modelId="{0EC7B933-3501-4902-85BC-A0C4CF62AD20}" type="parTrans" cxnId="{AAA2002C-D0E0-425A-9170-6410350CBBBA}">
      <dgm:prSet/>
      <dgm:spPr/>
      <dgm:t>
        <a:bodyPr/>
        <a:lstStyle/>
        <a:p>
          <a:endParaRPr lang="en-GB"/>
        </a:p>
      </dgm:t>
    </dgm:pt>
    <dgm:pt modelId="{FC08509C-CDAB-4976-980C-7DCEFCABD00F}">
      <dgm:prSet/>
      <dgm:spPr/>
      <dgm:t>
        <a:bodyPr/>
        <a:lstStyle/>
        <a:p>
          <a:r>
            <a:rPr lang="en-GB" dirty="0" smtClean="0"/>
            <a:t>Financials</a:t>
          </a:r>
          <a:endParaRPr lang="en-GB" dirty="0"/>
        </a:p>
      </dgm:t>
    </dgm:pt>
    <dgm:pt modelId="{A7C00B33-58AB-4423-B5BB-80393637275B}" type="parTrans" cxnId="{35167AB3-F82B-4256-815D-E2CB1F651C0F}">
      <dgm:prSet/>
      <dgm:spPr/>
      <dgm:t>
        <a:bodyPr/>
        <a:lstStyle/>
        <a:p>
          <a:endParaRPr lang="en-GB"/>
        </a:p>
      </dgm:t>
    </dgm:pt>
    <dgm:pt modelId="{4F77C75F-9F04-4944-A3F2-0845942F8C73}" type="sibTrans" cxnId="{35167AB3-F82B-4256-815D-E2CB1F651C0F}">
      <dgm:prSet/>
      <dgm:spPr/>
      <dgm:t>
        <a:bodyPr/>
        <a:lstStyle/>
        <a:p>
          <a:endParaRPr lang="en-GB"/>
        </a:p>
      </dgm:t>
    </dgm:pt>
    <dgm:pt modelId="{A8AF71DE-FD0D-499B-A3E0-D4AEA5991184}" type="pres">
      <dgm:prSet presAssocID="{7E4AAFD4-9DE8-4E67-BB8B-0479B873849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BEE65D3-456E-4C1C-A9C1-0A3355A45C46}" type="pres">
      <dgm:prSet presAssocID="{EF449AEB-7745-4EE6-B351-F8399E7C1D1A}" presName="centerShape" presStyleLbl="node0" presStyleIdx="0" presStyleCnt="1"/>
      <dgm:spPr/>
      <dgm:t>
        <a:bodyPr/>
        <a:lstStyle/>
        <a:p>
          <a:endParaRPr lang="en-GB"/>
        </a:p>
      </dgm:t>
    </dgm:pt>
    <dgm:pt modelId="{403026FA-9C13-470C-B2BD-430FA513DEDB}" type="pres">
      <dgm:prSet presAssocID="{0EC7B933-3501-4902-85BC-A0C4CF62AD20}" presName="parTrans" presStyleLbl="sibTrans2D1" presStyleIdx="0" presStyleCnt="6"/>
      <dgm:spPr/>
      <dgm:t>
        <a:bodyPr/>
        <a:lstStyle/>
        <a:p>
          <a:endParaRPr lang="en-GB"/>
        </a:p>
      </dgm:t>
    </dgm:pt>
    <dgm:pt modelId="{FD0DEFE4-A6A3-49E0-8020-B76EF6661847}" type="pres">
      <dgm:prSet presAssocID="{0EC7B933-3501-4902-85BC-A0C4CF62AD20}" presName="connectorText" presStyleLbl="sibTrans2D1" presStyleIdx="0" presStyleCnt="6"/>
      <dgm:spPr/>
      <dgm:t>
        <a:bodyPr/>
        <a:lstStyle/>
        <a:p>
          <a:endParaRPr lang="en-GB"/>
        </a:p>
      </dgm:t>
    </dgm:pt>
    <dgm:pt modelId="{EC83496E-C99D-45E6-819C-3274800FDF73}" type="pres">
      <dgm:prSet presAssocID="{3F3EB6FB-DED2-4CDE-8332-BEEBB40B200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C24988-6E70-47AC-842A-6D7D52ED5D34}" type="pres">
      <dgm:prSet presAssocID="{A7C00B33-58AB-4423-B5BB-80393637275B}" presName="parTrans" presStyleLbl="sibTrans2D1" presStyleIdx="1" presStyleCnt="6"/>
      <dgm:spPr/>
      <dgm:t>
        <a:bodyPr/>
        <a:lstStyle/>
        <a:p>
          <a:endParaRPr lang="en-GB"/>
        </a:p>
      </dgm:t>
    </dgm:pt>
    <dgm:pt modelId="{04EDCF6E-963E-4C7D-9908-F2292FB337E7}" type="pres">
      <dgm:prSet presAssocID="{A7C00B33-58AB-4423-B5BB-80393637275B}" presName="connectorText" presStyleLbl="sibTrans2D1" presStyleIdx="1" presStyleCnt="6"/>
      <dgm:spPr/>
      <dgm:t>
        <a:bodyPr/>
        <a:lstStyle/>
        <a:p>
          <a:endParaRPr lang="en-GB"/>
        </a:p>
      </dgm:t>
    </dgm:pt>
    <dgm:pt modelId="{B6A03943-0E25-4383-9FB3-4E8173AECA0F}" type="pres">
      <dgm:prSet presAssocID="{FC08509C-CDAB-4976-980C-7DCEFCABD00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7D3432-0667-4B58-A9B2-6792736D29FA}" type="pres">
      <dgm:prSet presAssocID="{614E2D6B-107C-4A17-A3D1-E296723603CF}" presName="parTrans" presStyleLbl="sibTrans2D1" presStyleIdx="2" presStyleCnt="6"/>
      <dgm:spPr/>
      <dgm:t>
        <a:bodyPr/>
        <a:lstStyle/>
        <a:p>
          <a:endParaRPr lang="en-GB"/>
        </a:p>
      </dgm:t>
    </dgm:pt>
    <dgm:pt modelId="{F574168A-6244-4763-9591-6EC0736430A1}" type="pres">
      <dgm:prSet presAssocID="{614E2D6B-107C-4A17-A3D1-E296723603CF}" presName="connectorText" presStyleLbl="sibTrans2D1" presStyleIdx="2" presStyleCnt="6"/>
      <dgm:spPr/>
      <dgm:t>
        <a:bodyPr/>
        <a:lstStyle/>
        <a:p>
          <a:endParaRPr lang="en-GB"/>
        </a:p>
      </dgm:t>
    </dgm:pt>
    <dgm:pt modelId="{CBB132A8-42C7-4677-9B79-392A389E6592}" type="pres">
      <dgm:prSet presAssocID="{B2A01DFB-5C23-4090-A4AF-5B5939DFB39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2DDBEF9-4D8A-471B-B960-01061E187D14}" type="pres">
      <dgm:prSet presAssocID="{15341187-06DF-4F43-AE63-CED431E86BE0}" presName="parTrans" presStyleLbl="sibTrans2D1" presStyleIdx="3" presStyleCnt="6"/>
      <dgm:spPr/>
      <dgm:t>
        <a:bodyPr/>
        <a:lstStyle/>
        <a:p>
          <a:endParaRPr lang="en-GB"/>
        </a:p>
      </dgm:t>
    </dgm:pt>
    <dgm:pt modelId="{1741E03D-DD34-40A2-8644-75AE13FBC5F6}" type="pres">
      <dgm:prSet presAssocID="{15341187-06DF-4F43-AE63-CED431E86BE0}" presName="connectorText" presStyleLbl="sibTrans2D1" presStyleIdx="3" presStyleCnt="6"/>
      <dgm:spPr/>
      <dgm:t>
        <a:bodyPr/>
        <a:lstStyle/>
        <a:p>
          <a:endParaRPr lang="en-GB"/>
        </a:p>
      </dgm:t>
    </dgm:pt>
    <dgm:pt modelId="{2891417B-D488-4FD1-AD0C-71AC55C40957}" type="pres">
      <dgm:prSet presAssocID="{B1216CD5-0FA1-461D-AD39-32E2B617A6E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F20AAF-989F-468E-BF19-4BD28B8E64FE}" type="pres">
      <dgm:prSet presAssocID="{FBFD736D-7D42-4F65-8B37-7B05851D29EA}" presName="parTrans" presStyleLbl="sibTrans2D1" presStyleIdx="4" presStyleCnt="6"/>
      <dgm:spPr/>
      <dgm:t>
        <a:bodyPr/>
        <a:lstStyle/>
        <a:p>
          <a:endParaRPr lang="en-GB"/>
        </a:p>
      </dgm:t>
    </dgm:pt>
    <dgm:pt modelId="{E4980C01-B361-4651-8FDD-8BEFB3FD2560}" type="pres">
      <dgm:prSet presAssocID="{FBFD736D-7D42-4F65-8B37-7B05851D29EA}" presName="connectorText" presStyleLbl="sibTrans2D1" presStyleIdx="4" presStyleCnt="6"/>
      <dgm:spPr/>
      <dgm:t>
        <a:bodyPr/>
        <a:lstStyle/>
        <a:p>
          <a:endParaRPr lang="en-GB"/>
        </a:p>
      </dgm:t>
    </dgm:pt>
    <dgm:pt modelId="{242E8A7F-BA58-4745-91D1-48FE36D74DEF}" type="pres">
      <dgm:prSet presAssocID="{1789A1DE-12D7-4C20-94E1-BAD919FC55A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3E103FC-112C-4E93-9EC4-5591BF7F7C26}" type="pres">
      <dgm:prSet presAssocID="{9210CB90-E9FE-4256-B7C5-A860B4ADE619}" presName="parTrans" presStyleLbl="sibTrans2D1" presStyleIdx="5" presStyleCnt="6"/>
      <dgm:spPr/>
      <dgm:t>
        <a:bodyPr/>
        <a:lstStyle/>
        <a:p>
          <a:endParaRPr lang="en-GB"/>
        </a:p>
      </dgm:t>
    </dgm:pt>
    <dgm:pt modelId="{02FA6BB8-6867-4FE4-A329-CCFA3016019D}" type="pres">
      <dgm:prSet presAssocID="{9210CB90-E9FE-4256-B7C5-A860B4ADE619}" presName="connectorText" presStyleLbl="sibTrans2D1" presStyleIdx="5" presStyleCnt="6"/>
      <dgm:spPr/>
      <dgm:t>
        <a:bodyPr/>
        <a:lstStyle/>
        <a:p>
          <a:endParaRPr lang="en-GB"/>
        </a:p>
      </dgm:t>
    </dgm:pt>
    <dgm:pt modelId="{0F6C8D44-017C-4DDB-9A0A-4E8ED5914FA4}" type="pres">
      <dgm:prSet presAssocID="{92CA05BE-5444-417C-8D13-0C8C2571FC2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C29D22D-59AE-4FB0-AD04-C1B5B4CF9312}" type="presOf" srcId="{9210CB90-E9FE-4256-B7C5-A860B4ADE619}" destId="{83E103FC-112C-4E93-9EC4-5591BF7F7C26}" srcOrd="0" destOrd="0" presId="urn:microsoft.com/office/officeart/2005/8/layout/radial5"/>
    <dgm:cxn modelId="{676AA603-D916-4B79-93B3-0C4625B21288}" type="presOf" srcId="{FBFD736D-7D42-4F65-8B37-7B05851D29EA}" destId="{E4980C01-B361-4651-8FDD-8BEFB3FD2560}" srcOrd="1" destOrd="0" presId="urn:microsoft.com/office/officeart/2005/8/layout/radial5"/>
    <dgm:cxn modelId="{25089ADD-C0E6-4371-8296-2573E8C1227D}" srcId="{7E4AAFD4-9DE8-4E67-BB8B-0479B873849E}" destId="{EF449AEB-7745-4EE6-B351-F8399E7C1D1A}" srcOrd="0" destOrd="0" parTransId="{CD4327F7-A975-4A8F-9793-4E3884F8600F}" sibTransId="{F82D663B-1C1A-4D2B-97A3-5C4CCFD58F58}"/>
    <dgm:cxn modelId="{C82BBDAE-1DF6-462A-A882-358AEA71FA07}" type="presOf" srcId="{EF449AEB-7745-4EE6-B351-F8399E7C1D1A}" destId="{6BEE65D3-456E-4C1C-A9C1-0A3355A45C46}" srcOrd="0" destOrd="0" presId="urn:microsoft.com/office/officeart/2005/8/layout/radial5"/>
    <dgm:cxn modelId="{03F3AA19-878D-4023-9679-DA1D66DC7F31}" type="presOf" srcId="{FBFD736D-7D42-4F65-8B37-7B05851D29EA}" destId="{FEF20AAF-989F-468E-BF19-4BD28B8E64FE}" srcOrd="0" destOrd="0" presId="urn:microsoft.com/office/officeart/2005/8/layout/radial5"/>
    <dgm:cxn modelId="{0D65233E-1E42-4794-99FC-CBB5C3798CAB}" type="presOf" srcId="{614E2D6B-107C-4A17-A3D1-E296723603CF}" destId="{5D7D3432-0667-4B58-A9B2-6792736D29FA}" srcOrd="0" destOrd="0" presId="urn:microsoft.com/office/officeart/2005/8/layout/radial5"/>
    <dgm:cxn modelId="{D557F792-FFBD-499A-9495-52CE18AEB3E0}" srcId="{EF449AEB-7745-4EE6-B351-F8399E7C1D1A}" destId="{1789A1DE-12D7-4C20-94E1-BAD919FC55A9}" srcOrd="4" destOrd="0" parTransId="{FBFD736D-7D42-4F65-8B37-7B05851D29EA}" sibTransId="{C0D36092-9A5F-4F28-850E-22DC0DADAEE7}"/>
    <dgm:cxn modelId="{F1B76CF4-220E-4384-8181-1642BF33E741}" type="presOf" srcId="{9210CB90-E9FE-4256-B7C5-A860B4ADE619}" destId="{02FA6BB8-6867-4FE4-A329-CCFA3016019D}" srcOrd="1" destOrd="0" presId="urn:microsoft.com/office/officeart/2005/8/layout/radial5"/>
    <dgm:cxn modelId="{3B2536FA-5A42-4110-A0AE-A64D080DDD2A}" type="presOf" srcId="{A7C00B33-58AB-4423-B5BB-80393637275B}" destId="{EAC24988-6E70-47AC-842A-6D7D52ED5D34}" srcOrd="0" destOrd="0" presId="urn:microsoft.com/office/officeart/2005/8/layout/radial5"/>
    <dgm:cxn modelId="{B2B72AE8-21AC-402E-B75D-DAEB3A6A546E}" type="presOf" srcId="{B2A01DFB-5C23-4090-A4AF-5B5939DFB39C}" destId="{CBB132A8-42C7-4677-9B79-392A389E6592}" srcOrd="0" destOrd="0" presId="urn:microsoft.com/office/officeart/2005/8/layout/radial5"/>
    <dgm:cxn modelId="{3776335C-5E30-4641-A66D-6F2CCA6585AE}" type="presOf" srcId="{0EC7B933-3501-4902-85BC-A0C4CF62AD20}" destId="{FD0DEFE4-A6A3-49E0-8020-B76EF6661847}" srcOrd="1" destOrd="0" presId="urn:microsoft.com/office/officeart/2005/8/layout/radial5"/>
    <dgm:cxn modelId="{B05E12A1-B64E-46CE-866D-2F781B19ABF3}" type="presOf" srcId="{7E4AAFD4-9DE8-4E67-BB8B-0479B873849E}" destId="{A8AF71DE-FD0D-499B-A3E0-D4AEA5991184}" srcOrd="0" destOrd="0" presId="urn:microsoft.com/office/officeart/2005/8/layout/radial5"/>
    <dgm:cxn modelId="{8882E86D-9E68-476B-9113-6A30D13C3863}" srcId="{EF449AEB-7745-4EE6-B351-F8399E7C1D1A}" destId="{92CA05BE-5444-417C-8D13-0C8C2571FC24}" srcOrd="5" destOrd="0" parTransId="{9210CB90-E9FE-4256-B7C5-A860B4ADE619}" sibTransId="{C584A1D8-5BA3-4509-BCFF-46C558A9DDBB}"/>
    <dgm:cxn modelId="{2E4D8B7D-B011-4DD0-AD3C-1E394464F723}" type="presOf" srcId="{1789A1DE-12D7-4C20-94E1-BAD919FC55A9}" destId="{242E8A7F-BA58-4745-91D1-48FE36D74DEF}" srcOrd="0" destOrd="0" presId="urn:microsoft.com/office/officeart/2005/8/layout/radial5"/>
    <dgm:cxn modelId="{49A2C198-639B-492D-84D1-5BCF3AD15755}" type="presOf" srcId="{15341187-06DF-4F43-AE63-CED431E86BE0}" destId="{1741E03D-DD34-40A2-8644-75AE13FBC5F6}" srcOrd="1" destOrd="0" presId="urn:microsoft.com/office/officeart/2005/8/layout/radial5"/>
    <dgm:cxn modelId="{8E3798B3-9959-447D-80D1-268F23430A94}" type="presOf" srcId="{FC08509C-CDAB-4976-980C-7DCEFCABD00F}" destId="{B6A03943-0E25-4383-9FB3-4E8173AECA0F}" srcOrd="0" destOrd="0" presId="urn:microsoft.com/office/officeart/2005/8/layout/radial5"/>
    <dgm:cxn modelId="{A8618D24-415F-4B15-8046-22ADBF7F440A}" type="presOf" srcId="{92CA05BE-5444-417C-8D13-0C8C2571FC24}" destId="{0F6C8D44-017C-4DDB-9A0A-4E8ED5914FA4}" srcOrd="0" destOrd="0" presId="urn:microsoft.com/office/officeart/2005/8/layout/radial5"/>
    <dgm:cxn modelId="{4D9F35F6-EFDB-468A-B26E-2257DA147E36}" type="presOf" srcId="{B1216CD5-0FA1-461D-AD39-32E2B617A6E4}" destId="{2891417B-D488-4FD1-AD0C-71AC55C40957}" srcOrd="0" destOrd="0" presId="urn:microsoft.com/office/officeart/2005/8/layout/radial5"/>
    <dgm:cxn modelId="{C884DD4D-B2EA-4AAB-ABDA-F183F7CB25BF}" type="presOf" srcId="{614E2D6B-107C-4A17-A3D1-E296723603CF}" destId="{F574168A-6244-4763-9591-6EC0736430A1}" srcOrd="1" destOrd="0" presId="urn:microsoft.com/office/officeart/2005/8/layout/radial5"/>
    <dgm:cxn modelId="{BF6E9335-8811-4474-AE04-80E1A6994153}" type="presOf" srcId="{15341187-06DF-4F43-AE63-CED431E86BE0}" destId="{02DDBEF9-4D8A-471B-B960-01061E187D14}" srcOrd="0" destOrd="0" presId="urn:microsoft.com/office/officeart/2005/8/layout/radial5"/>
    <dgm:cxn modelId="{8DFE3C2F-FB19-4799-A6F8-C44A0A332BAF}" type="presOf" srcId="{3F3EB6FB-DED2-4CDE-8332-BEEBB40B2009}" destId="{EC83496E-C99D-45E6-819C-3274800FDF73}" srcOrd="0" destOrd="0" presId="urn:microsoft.com/office/officeart/2005/8/layout/radial5"/>
    <dgm:cxn modelId="{30A1C7C6-7C53-473B-A191-73E2492580BE}" srcId="{EF449AEB-7745-4EE6-B351-F8399E7C1D1A}" destId="{B2A01DFB-5C23-4090-A4AF-5B5939DFB39C}" srcOrd="2" destOrd="0" parTransId="{614E2D6B-107C-4A17-A3D1-E296723603CF}" sibTransId="{8BB75510-7C96-458B-B10D-96D80C4BBC0D}"/>
    <dgm:cxn modelId="{AAA2002C-D0E0-425A-9170-6410350CBBBA}" srcId="{EF449AEB-7745-4EE6-B351-F8399E7C1D1A}" destId="{3F3EB6FB-DED2-4CDE-8332-BEEBB40B2009}" srcOrd="0" destOrd="0" parTransId="{0EC7B933-3501-4902-85BC-A0C4CF62AD20}" sibTransId="{8298AE80-A6A6-4967-9B49-9187E41CD306}"/>
    <dgm:cxn modelId="{0A980F53-B0BD-4A80-B3A2-5028C46B3C75}" type="presOf" srcId="{0EC7B933-3501-4902-85BC-A0C4CF62AD20}" destId="{403026FA-9C13-470C-B2BD-430FA513DEDB}" srcOrd="0" destOrd="0" presId="urn:microsoft.com/office/officeart/2005/8/layout/radial5"/>
    <dgm:cxn modelId="{8821B20D-A973-4D7B-AF59-C7C6D6291FE7}" type="presOf" srcId="{A7C00B33-58AB-4423-B5BB-80393637275B}" destId="{04EDCF6E-963E-4C7D-9908-F2292FB337E7}" srcOrd="1" destOrd="0" presId="urn:microsoft.com/office/officeart/2005/8/layout/radial5"/>
    <dgm:cxn modelId="{35167AB3-F82B-4256-815D-E2CB1F651C0F}" srcId="{EF449AEB-7745-4EE6-B351-F8399E7C1D1A}" destId="{FC08509C-CDAB-4976-980C-7DCEFCABD00F}" srcOrd="1" destOrd="0" parTransId="{A7C00B33-58AB-4423-B5BB-80393637275B}" sibTransId="{4F77C75F-9F04-4944-A3F2-0845942F8C73}"/>
    <dgm:cxn modelId="{E2FD9458-FB49-42CB-B988-FE23F52486A8}" srcId="{EF449AEB-7745-4EE6-B351-F8399E7C1D1A}" destId="{B1216CD5-0FA1-461D-AD39-32E2B617A6E4}" srcOrd="3" destOrd="0" parTransId="{15341187-06DF-4F43-AE63-CED431E86BE0}" sibTransId="{DD9BDCD8-7B10-4B87-954A-182C285B7F1A}"/>
    <dgm:cxn modelId="{29925835-E26F-42E4-AB1D-C8E42DF6511C}" type="presParOf" srcId="{A8AF71DE-FD0D-499B-A3E0-D4AEA5991184}" destId="{6BEE65D3-456E-4C1C-A9C1-0A3355A45C46}" srcOrd="0" destOrd="0" presId="urn:microsoft.com/office/officeart/2005/8/layout/radial5"/>
    <dgm:cxn modelId="{C22CC2B7-EA92-45FD-AAC3-BCD7E359E929}" type="presParOf" srcId="{A8AF71DE-FD0D-499B-A3E0-D4AEA5991184}" destId="{403026FA-9C13-470C-B2BD-430FA513DEDB}" srcOrd="1" destOrd="0" presId="urn:microsoft.com/office/officeart/2005/8/layout/radial5"/>
    <dgm:cxn modelId="{40EB9048-C4A3-469A-B2E0-5F3BFF069BA4}" type="presParOf" srcId="{403026FA-9C13-470C-B2BD-430FA513DEDB}" destId="{FD0DEFE4-A6A3-49E0-8020-B76EF6661847}" srcOrd="0" destOrd="0" presId="urn:microsoft.com/office/officeart/2005/8/layout/radial5"/>
    <dgm:cxn modelId="{DBA59E3E-7B08-42C5-B4EC-A05CAC6656B2}" type="presParOf" srcId="{A8AF71DE-FD0D-499B-A3E0-D4AEA5991184}" destId="{EC83496E-C99D-45E6-819C-3274800FDF73}" srcOrd="2" destOrd="0" presId="urn:microsoft.com/office/officeart/2005/8/layout/radial5"/>
    <dgm:cxn modelId="{C21C9EEF-6268-47B3-93A4-9E7508D8CE9C}" type="presParOf" srcId="{A8AF71DE-FD0D-499B-A3E0-D4AEA5991184}" destId="{EAC24988-6E70-47AC-842A-6D7D52ED5D34}" srcOrd="3" destOrd="0" presId="urn:microsoft.com/office/officeart/2005/8/layout/radial5"/>
    <dgm:cxn modelId="{6FFB1435-BC97-43AE-807D-5A793C847C3C}" type="presParOf" srcId="{EAC24988-6E70-47AC-842A-6D7D52ED5D34}" destId="{04EDCF6E-963E-4C7D-9908-F2292FB337E7}" srcOrd="0" destOrd="0" presId="urn:microsoft.com/office/officeart/2005/8/layout/radial5"/>
    <dgm:cxn modelId="{CC4941CD-422A-4CE7-8828-A30CCD0A78FE}" type="presParOf" srcId="{A8AF71DE-FD0D-499B-A3E0-D4AEA5991184}" destId="{B6A03943-0E25-4383-9FB3-4E8173AECA0F}" srcOrd="4" destOrd="0" presId="urn:microsoft.com/office/officeart/2005/8/layout/radial5"/>
    <dgm:cxn modelId="{04E3D748-2793-4B75-88EA-B5E1709689DE}" type="presParOf" srcId="{A8AF71DE-FD0D-499B-A3E0-D4AEA5991184}" destId="{5D7D3432-0667-4B58-A9B2-6792736D29FA}" srcOrd="5" destOrd="0" presId="urn:microsoft.com/office/officeart/2005/8/layout/radial5"/>
    <dgm:cxn modelId="{67AA7F85-50D7-44FC-BC75-BD3D268E6AC2}" type="presParOf" srcId="{5D7D3432-0667-4B58-A9B2-6792736D29FA}" destId="{F574168A-6244-4763-9591-6EC0736430A1}" srcOrd="0" destOrd="0" presId="urn:microsoft.com/office/officeart/2005/8/layout/radial5"/>
    <dgm:cxn modelId="{41A44E9E-E532-4254-A2A0-3ADED9018181}" type="presParOf" srcId="{A8AF71DE-FD0D-499B-A3E0-D4AEA5991184}" destId="{CBB132A8-42C7-4677-9B79-392A389E6592}" srcOrd="6" destOrd="0" presId="urn:microsoft.com/office/officeart/2005/8/layout/radial5"/>
    <dgm:cxn modelId="{7EF242BD-B7D4-4A97-B9D2-F54F27073126}" type="presParOf" srcId="{A8AF71DE-FD0D-499B-A3E0-D4AEA5991184}" destId="{02DDBEF9-4D8A-471B-B960-01061E187D14}" srcOrd="7" destOrd="0" presId="urn:microsoft.com/office/officeart/2005/8/layout/radial5"/>
    <dgm:cxn modelId="{AF555362-978E-4385-A147-A8FA73114DB9}" type="presParOf" srcId="{02DDBEF9-4D8A-471B-B960-01061E187D14}" destId="{1741E03D-DD34-40A2-8644-75AE13FBC5F6}" srcOrd="0" destOrd="0" presId="urn:microsoft.com/office/officeart/2005/8/layout/radial5"/>
    <dgm:cxn modelId="{852F6108-B6D3-4FD7-AF49-F855B04BDA2B}" type="presParOf" srcId="{A8AF71DE-FD0D-499B-A3E0-D4AEA5991184}" destId="{2891417B-D488-4FD1-AD0C-71AC55C40957}" srcOrd="8" destOrd="0" presId="urn:microsoft.com/office/officeart/2005/8/layout/radial5"/>
    <dgm:cxn modelId="{887F612A-69FC-47A5-BBC6-570364445D01}" type="presParOf" srcId="{A8AF71DE-FD0D-499B-A3E0-D4AEA5991184}" destId="{FEF20AAF-989F-468E-BF19-4BD28B8E64FE}" srcOrd="9" destOrd="0" presId="urn:microsoft.com/office/officeart/2005/8/layout/radial5"/>
    <dgm:cxn modelId="{6AE33D7C-B5CF-462C-BF61-901AA38B167F}" type="presParOf" srcId="{FEF20AAF-989F-468E-BF19-4BD28B8E64FE}" destId="{E4980C01-B361-4651-8FDD-8BEFB3FD2560}" srcOrd="0" destOrd="0" presId="urn:microsoft.com/office/officeart/2005/8/layout/radial5"/>
    <dgm:cxn modelId="{7E710F10-CB8B-4833-96F4-69D93E45025B}" type="presParOf" srcId="{A8AF71DE-FD0D-499B-A3E0-D4AEA5991184}" destId="{242E8A7F-BA58-4745-91D1-48FE36D74DEF}" srcOrd="10" destOrd="0" presId="urn:microsoft.com/office/officeart/2005/8/layout/radial5"/>
    <dgm:cxn modelId="{7F410D46-E8A8-488E-AC79-0F103D88E886}" type="presParOf" srcId="{A8AF71DE-FD0D-499B-A3E0-D4AEA5991184}" destId="{83E103FC-112C-4E93-9EC4-5591BF7F7C26}" srcOrd="11" destOrd="0" presId="urn:microsoft.com/office/officeart/2005/8/layout/radial5"/>
    <dgm:cxn modelId="{A30F2D04-041D-40B1-9F7A-969C5F0C03D0}" type="presParOf" srcId="{83E103FC-112C-4E93-9EC4-5591BF7F7C26}" destId="{02FA6BB8-6867-4FE4-A329-CCFA3016019D}" srcOrd="0" destOrd="0" presId="urn:microsoft.com/office/officeart/2005/8/layout/radial5"/>
    <dgm:cxn modelId="{65716B3B-AD08-4FDB-876F-BDD839156591}" type="presParOf" srcId="{A8AF71DE-FD0D-499B-A3E0-D4AEA5991184}" destId="{0F6C8D44-017C-4DDB-9A0A-4E8ED5914FA4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EE65D3-456E-4C1C-A9C1-0A3355A45C46}">
      <dsp:nvSpPr>
        <dsp:cNvPr id="0" name=""/>
        <dsp:cNvSpPr/>
      </dsp:nvSpPr>
      <dsp:spPr>
        <a:xfrm>
          <a:off x="2513707" y="1497707"/>
          <a:ext cx="1068585" cy="1068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Ross &amp; Roberts</a:t>
          </a:r>
          <a:endParaRPr lang="en-GB" sz="1700" kern="1200" dirty="0"/>
        </a:p>
      </dsp:txBody>
      <dsp:txXfrm>
        <a:off x="2513707" y="1497707"/>
        <a:ext cx="1068585" cy="1068585"/>
      </dsp:txXfrm>
    </dsp:sp>
    <dsp:sp modelId="{403026FA-9C13-470C-B2BD-430FA513DEDB}">
      <dsp:nvSpPr>
        <dsp:cNvPr id="0" name=""/>
        <dsp:cNvSpPr/>
      </dsp:nvSpPr>
      <dsp:spPr>
        <a:xfrm rot="16200000">
          <a:off x="2934877" y="1109011"/>
          <a:ext cx="226245" cy="3633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/>
        </a:p>
      </dsp:txBody>
      <dsp:txXfrm rot="16200000">
        <a:off x="2934877" y="1109011"/>
        <a:ext cx="226245" cy="363319"/>
      </dsp:txXfrm>
    </dsp:sp>
    <dsp:sp modelId="{EC83496E-C99D-45E6-819C-3274800FDF73}">
      <dsp:nvSpPr>
        <dsp:cNvPr id="0" name=""/>
        <dsp:cNvSpPr/>
      </dsp:nvSpPr>
      <dsp:spPr>
        <a:xfrm>
          <a:off x="2513707" y="2243"/>
          <a:ext cx="1068585" cy="1068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Business Case</a:t>
          </a:r>
          <a:endParaRPr lang="en-GB" sz="1300" kern="1200" dirty="0"/>
        </a:p>
      </dsp:txBody>
      <dsp:txXfrm>
        <a:off x="2513707" y="2243"/>
        <a:ext cx="1068585" cy="1068585"/>
      </dsp:txXfrm>
    </dsp:sp>
    <dsp:sp modelId="{EAC24988-6E70-47AC-842A-6D7D52ED5D34}">
      <dsp:nvSpPr>
        <dsp:cNvPr id="0" name=""/>
        <dsp:cNvSpPr/>
      </dsp:nvSpPr>
      <dsp:spPr>
        <a:xfrm rot="19800000">
          <a:off x="3576886" y="1479675"/>
          <a:ext cx="226245" cy="3633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/>
        </a:p>
      </dsp:txBody>
      <dsp:txXfrm rot="19800000">
        <a:off x="3576886" y="1479675"/>
        <a:ext cx="226245" cy="363319"/>
      </dsp:txXfrm>
    </dsp:sp>
    <dsp:sp modelId="{B6A03943-0E25-4383-9FB3-4E8173AECA0F}">
      <dsp:nvSpPr>
        <dsp:cNvPr id="0" name=""/>
        <dsp:cNvSpPr/>
      </dsp:nvSpPr>
      <dsp:spPr>
        <a:xfrm>
          <a:off x="3808816" y="749975"/>
          <a:ext cx="1068585" cy="1068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Financials</a:t>
          </a:r>
          <a:endParaRPr lang="en-GB" sz="1300" kern="1200" dirty="0"/>
        </a:p>
      </dsp:txBody>
      <dsp:txXfrm>
        <a:off x="3808816" y="749975"/>
        <a:ext cx="1068585" cy="1068585"/>
      </dsp:txXfrm>
    </dsp:sp>
    <dsp:sp modelId="{5D7D3432-0667-4B58-A9B2-6792736D29FA}">
      <dsp:nvSpPr>
        <dsp:cNvPr id="0" name=""/>
        <dsp:cNvSpPr/>
      </dsp:nvSpPr>
      <dsp:spPr>
        <a:xfrm rot="1800000">
          <a:off x="3576886" y="2221004"/>
          <a:ext cx="226245" cy="3633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/>
        </a:p>
      </dsp:txBody>
      <dsp:txXfrm rot="1800000">
        <a:off x="3576886" y="2221004"/>
        <a:ext cx="226245" cy="363319"/>
      </dsp:txXfrm>
    </dsp:sp>
    <dsp:sp modelId="{CBB132A8-42C7-4677-9B79-392A389E6592}">
      <dsp:nvSpPr>
        <dsp:cNvPr id="0" name=""/>
        <dsp:cNvSpPr/>
      </dsp:nvSpPr>
      <dsp:spPr>
        <a:xfrm>
          <a:off x="3808816" y="2245439"/>
          <a:ext cx="1068585" cy="1068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Resources</a:t>
          </a:r>
          <a:endParaRPr lang="en-GB" sz="1300" kern="1200" dirty="0"/>
        </a:p>
      </dsp:txBody>
      <dsp:txXfrm>
        <a:off x="3808816" y="2245439"/>
        <a:ext cx="1068585" cy="1068585"/>
      </dsp:txXfrm>
    </dsp:sp>
    <dsp:sp modelId="{02DDBEF9-4D8A-471B-B960-01061E187D14}">
      <dsp:nvSpPr>
        <dsp:cNvPr id="0" name=""/>
        <dsp:cNvSpPr/>
      </dsp:nvSpPr>
      <dsp:spPr>
        <a:xfrm rot="5400000">
          <a:off x="2934877" y="2591669"/>
          <a:ext cx="226245" cy="3633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/>
        </a:p>
      </dsp:txBody>
      <dsp:txXfrm rot="5400000">
        <a:off x="2934877" y="2591669"/>
        <a:ext cx="226245" cy="363319"/>
      </dsp:txXfrm>
    </dsp:sp>
    <dsp:sp modelId="{2891417B-D488-4FD1-AD0C-71AC55C40957}">
      <dsp:nvSpPr>
        <dsp:cNvPr id="0" name=""/>
        <dsp:cNvSpPr/>
      </dsp:nvSpPr>
      <dsp:spPr>
        <a:xfrm>
          <a:off x="2513707" y="2993170"/>
          <a:ext cx="1068585" cy="1068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Training</a:t>
          </a:r>
          <a:endParaRPr lang="en-GB" sz="1300" kern="1200" dirty="0"/>
        </a:p>
      </dsp:txBody>
      <dsp:txXfrm>
        <a:off x="2513707" y="2993170"/>
        <a:ext cx="1068585" cy="1068585"/>
      </dsp:txXfrm>
    </dsp:sp>
    <dsp:sp modelId="{FEF20AAF-989F-468E-BF19-4BD28B8E64FE}">
      <dsp:nvSpPr>
        <dsp:cNvPr id="0" name=""/>
        <dsp:cNvSpPr/>
      </dsp:nvSpPr>
      <dsp:spPr>
        <a:xfrm rot="9000000">
          <a:off x="2292867" y="2221004"/>
          <a:ext cx="226245" cy="3633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/>
        </a:p>
      </dsp:txBody>
      <dsp:txXfrm rot="9000000">
        <a:off x="2292867" y="2221004"/>
        <a:ext cx="226245" cy="363319"/>
      </dsp:txXfrm>
    </dsp:sp>
    <dsp:sp modelId="{242E8A7F-BA58-4745-91D1-48FE36D74DEF}">
      <dsp:nvSpPr>
        <dsp:cNvPr id="0" name=""/>
        <dsp:cNvSpPr/>
      </dsp:nvSpPr>
      <dsp:spPr>
        <a:xfrm>
          <a:off x="1218597" y="2245439"/>
          <a:ext cx="1068585" cy="1068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Systems</a:t>
          </a:r>
          <a:endParaRPr lang="en-GB" sz="1300" kern="1200" dirty="0"/>
        </a:p>
      </dsp:txBody>
      <dsp:txXfrm>
        <a:off x="1218597" y="2245439"/>
        <a:ext cx="1068585" cy="1068585"/>
      </dsp:txXfrm>
    </dsp:sp>
    <dsp:sp modelId="{83E103FC-112C-4E93-9EC4-5591BF7F7C26}">
      <dsp:nvSpPr>
        <dsp:cNvPr id="0" name=""/>
        <dsp:cNvSpPr/>
      </dsp:nvSpPr>
      <dsp:spPr>
        <a:xfrm rot="12600000">
          <a:off x="2292867" y="1479675"/>
          <a:ext cx="226245" cy="3633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/>
        </a:p>
      </dsp:txBody>
      <dsp:txXfrm rot="12600000">
        <a:off x="2292867" y="1479675"/>
        <a:ext cx="226245" cy="363319"/>
      </dsp:txXfrm>
    </dsp:sp>
    <dsp:sp modelId="{0F6C8D44-017C-4DDB-9A0A-4E8ED5914FA4}">
      <dsp:nvSpPr>
        <dsp:cNvPr id="0" name=""/>
        <dsp:cNvSpPr/>
      </dsp:nvSpPr>
      <dsp:spPr>
        <a:xfrm>
          <a:off x="1218597" y="749975"/>
          <a:ext cx="1068585" cy="1068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Process</a:t>
          </a:r>
          <a:endParaRPr lang="en-GB" sz="1300" kern="1200" dirty="0"/>
        </a:p>
      </dsp:txBody>
      <dsp:txXfrm>
        <a:off x="1218597" y="749975"/>
        <a:ext cx="1068585" cy="10685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BFCAAC5-FA78-44E2-A1DF-A5898E976B60}" type="datetimeFigureOut">
              <a:rPr lang="en-GB"/>
              <a:pPr/>
              <a:t>13/10/2016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D86B880-D20E-431D-8F69-787A7313648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DF471-2C4D-40F8-92B2-96A7D022F385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618AD-8F9B-4052-BFC4-0FA4A81FAD6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618AD-8F9B-4052-BFC4-0FA4A81FAD6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618AD-8F9B-4052-BFC4-0FA4A81FAD63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618AD-8F9B-4052-BFC4-0FA4A81FAD63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618AD-8F9B-4052-BFC4-0FA4A81FAD63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618AD-8F9B-4052-BFC4-0FA4A81FAD63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000" dirty="0" smtClean="0">
              <a:solidFill>
                <a:srgbClr val="3274A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618AD-8F9B-4052-BFC4-0FA4A81FAD63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618AD-8F9B-4052-BFC4-0FA4A81FAD63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618AD-8F9B-4052-BFC4-0FA4A81FAD63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618AD-8F9B-4052-BFC4-0FA4A81FAD63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3191-AFD8-4AFB-88F0-BC1A10EFD93B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2401-F2C0-4F39-93FC-F5CD80EFCE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3191-AFD8-4AFB-88F0-BC1A10EFD93B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2401-F2C0-4F39-93FC-F5CD80EFCE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3191-AFD8-4AFB-88F0-BC1A10EFD93B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2401-F2C0-4F39-93FC-F5CD80EFCE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bg1">
            <a:alpha val="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0944" y="6143200"/>
            <a:ext cx="3541713" cy="61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solidFill>
          <a:schemeClr val="bg1">
            <a:alpha val="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0944" y="6143200"/>
            <a:ext cx="3541713" cy="61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bg>
      <p:bgPr>
        <a:solidFill>
          <a:schemeClr val="bg1">
            <a:alpha val="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0944" y="6143200"/>
            <a:ext cx="3541713" cy="61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bg>
      <p:bgPr>
        <a:solidFill>
          <a:schemeClr val="bg1">
            <a:alpha val="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0944" y="6143200"/>
            <a:ext cx="3541713" cy="61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bg>
      <p:bgPr>
        <a:solidFill>
          <a:schemeClr val="bg1">
            <a:alpha val="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0944" y="6143200"/>
            <a:ext cx="3541713" cy="61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bg>
      <p:bgPr>
        <a:solidFill>
          <a:schemeClr val="bg1">
            <a:alpha val="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0944" y="6143200"/>
            <a:ext cx="3541713" cy="61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bg>
      <p:bgPr>
        <a:solidFill>
          <a:schemeClr val="bg1">
            <a:alpha val="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0944" y="6143200"/>
            <a:ext cx="3541713" cy="61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bg>
      <p:bgPr>
        <a:solidFill>
          <a:schemeClr val="bg1">
            <a:alpha val="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0944" y="6143200"/>
            <a:ext cx="3541713" cy="61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3191-AFD8-4AFB-88F0-BC1A10EFD93B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2401-F2C0-4F39-93FC-F5CD80EFCE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bg>
      <p:bgPr>
        <a:solidFill>
          <a:schemeClr val="bg1">
            <a:alpha val="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0944" y="6143200"/>
            <a:ext cx="3541713" cy="61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3191-AFD8-4AFB-88F0-BC1A10EFD93B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2401-F2C0-4F39-93FC-F5CD80EFCE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3191-AFD8-4AFB-88F0-BC1A10EFD93B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2401-F2C0-4F39-93FC-F5CD80EFCE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3191-AFD8-4AFB-88F0-BC1A10EFD93B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2401-F2C0-4F39-93FC-F5CD80EFCE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3191-AFD8-4AFB-88F0-BC1A10EFD93B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2401-F2C0-4F39-93FC-F5CD80EFCE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3191-AFD8-4AFB-88F0-BC1A10EFD93B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2401-F2C0-4F39-93FC-F5CD80EFCE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3191-AFD8-4AFB-88F0-BC1A10EFD93B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2401-F2C0-4F39-93FC-F5CD80EFCE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3191-AFD8-4AFB-88F0-BC1A10EFD93B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2401-F2C0-4F39-93FC-F5CD80EFCE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13191-AFD8-4AFB-88F0-BC1A10EFD93B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02401-F2C0-4F39-93FC-F5CD80EFCE8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2" descr="C:\Users\lstephen\AppData\Local\Microsoft\Windows\Temporary Internet Files\Content.Outlook\811TQV30\RR logo_orange_final larger (2).jpg"/>
          <p:cNvPicPr>
            <a:picLocks noChangeAspect="1" noChangeArrowheads="1"/>
          </p:cNvPicPr>
          <p:nvPr userDrawn="1"/>
        </p:nvPicPr>
        <p:blipFill>
          <a:blip r:embed="rId22"/>
          <a:srcRect/>
          <a:stretch>
            <a:fillRect/>
          </a:stretch>
        </p:blipFill>
        <p:spPr bwMode="auto">
          <a:xfrm>
            <a:off x="5036024" y="161134"/>
            <a:ext cx="3888107" cy="1168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 userDrawn="1"/>
        </p:nvCxnSpPr>
        <p:spPr>
          <a:xfrm>
            <a:off x="457200" y="1330039"/>
            <a:ext cx="8466931" cy="0"/>
          </a:xfrm>
          <a:prstGeom prst="line">
            <a:avLst/>
          </a:prstGeom>
          <a:ln w="38100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7" descr="image010"/>
          <p:cNvPicPr>
            <a:picLocks noChangeAspect="1" noChangeArrowheads="1"/>
          </p:cNvPicPr>
          <p:nvPr userDrawn="1"/>
        </p:nvPicPr>
        <p:blipFill>
          <a:blip r:embed="rId23"/>
          <a:srcRect/>
          <a:stretch>
            <a:fillRect/>
          </a:stretch>
        </p:blipFill>
        <p:spPr bwMode="auto">
          <a:xfrm>
            <a:off x="5341474" y="6006275"/>
            <a:ext cx="3582657" cy="70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 userDrawn="1"/>
        </p:nvSpPr>
        <p:spPr>
          <a:xfrm>
            <a:off x="5349833" y="6033184"/>
            <a:ext cx="33369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SVPP</a:t>
            </a:r>
          </a:p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Stour Valley &amp; Poole Partnership</a:t>
            </a:r>
          </a:p>
          <a:p>
            <a:endParaRPr lang="en-GB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94" r:id="rId12"/>
    <p:sldLayoutId id="2147483695" r:id="rId13"/>
    <p:sldLayoutId id="2147483696" r:id="rId14"/>
    <p:sldLayoutId id="2147483697" r:id="rId15"/>
    <p:sldLayoutId id="2147483698" r:id="rId16"/>
    <p:sldLayoutId id="2147483699" r:id="rId17"/>
    <p:sldLayoutId id="2147483700" r:id="rId18"/>
    <p:sldLayoutId id="2147483701" r:id="rId19"/>
    <p:sldLayoutId id="2147483702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sa=i&amp;rct=j&amp;q=&amp;esrc=s&amp;source=images&amp;cd=&amp;cad=rja&amp;uact=8&amp;ved=0ahUKEwi046KqwNDPAhWCrxoKHUOGD0gQjRwIBw&amp;url=https://www.linkedin.com/pulse/20141023163807-66284-strategic-alliances-the-what-why-and-how-of-growth-through-partnership&amp;psig=AFQjCNFc-d3mOoeeizIJjPoWD54EkqZxxg&amp;ust=147619799355461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943" y="4370120"/>
            <a:ext cx="341565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3274A7"/>
                </a:solidFill>
              </a:rPr>
              <a:t>Amanda Reynolds</a:t>
            </a:r>
          </a:p>
          <a:p>
            <a:r>
              <a:rPr lang="en-GB" sz="1400" b="1" dirty="0" smtClean="0">
                <a:solidFill>
                  <a:srgbClr val="3274A7"/>
                </a:solidFill>
              </a:rPr>
              <a:t>Business Development Manager</a:t>
            </a:r>
          </a:p>
          <a:p>
            <a:r>
              <a:rPr lang="en-GB" sz="1400" b="1" dirty="0" smtClean="0">
                <a:solidFill>
                  <a:srgbClr val="3274A7"/>
                </a:solidFill>
              </a:rPr>
              <a:t>Ross &amp; Roberts</a:t>
            </a:r>
          </a:p>
          <a:p>
            <a:r>
              <a:rPr lang="en-GB" sz="1400" b="1" dirty="0" smtClean="0">
                <a:solidFill>
                  <a:srgbClr val="3274A7"/>
                </a:solidFill>
              </a:rPr>
              <a:t>T: 07710 378307</a:t>
            </a:r>
          </a:p>
          <a:p>
            <a:r>
              <a:rPr lang="en-GB" sz="1400" b="1" dirty="0" smtClean="0">
                <a:solidFill>
                  <a:srgbClr val="3274A7"/>
                </a:solidFill>
              </a:rPr>
              <a:t>E: areynolds@rossandroberts.co.uk</a:t>
            </a:r>
            <a:endParaRPr lang="en-GB" sz="1400" b="1" dirty="0">
              <a:solidFill>
                <a:srgbClr val="3274A7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39381" y="2054439"/>
            <a:ext cx="610054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3274A7"/>
                </a:solidFill>
              </a:rPr>
              <a:t>Partnership Working – The Future of Enforcement?</a:t>
            </a:r>
          </a:p>
          <a:p>
            <a:pPr algn="ctr"/>
            <a:endParaRPr lang="en-GB" sz="2000" b="1" dirty="0" smtClean="0">
              <a:solidFill>
                <a:srgbClr val="3274A7"/>
              </a:solidFill>
            </a:endParaRPr>
          </a:p>
          <a:p>
            <a:pPr algn="ctr"/>
            <a:r>
              <a:rPr lang="en-GB" sz="2000" b="1" dirty="0" smtClean="0">
                <a:solidFill>
                  <a:srgbClr val="3274A7"/>
                </a:solidFill>
              </a:rPr>
              <a:t>IRRV </a:t>
            </a:r>
            <a:r>
              <a:rPr lang="en-GB" sz="2000" b="1" dirty="0" err="1" smtClean="0">
                <a:solidFill>
                  <a:srgbClr val="3274A7"/>
                </a:solidFill>
              </a:rPr>
              <a:t>Severnside</a:t>
            </a:r>
            <a:r>
              <a:rPr lang="en-GB" sz="2000" b="1" dirty="0" smtClean="0">
                <a:solidFill>
                  <a:srgbClr val="3274A7"/>
                </a:solidFill>
              </a:rPr>
              <a:t> &amp; South Western Association</a:t>
            </a:r>
          </a:p>
          <a:p>
            <a:pPr algn="ctr"/>
            <a:r>
              <a:rPr lang="en-GB" sz="2000" b="1" dirty="0" smtClean="0">
                <a:solidFill>
                  <a:srgbClr val="3274A7"/>
                </a:solidFill>
              </a:rPr>
              <a:t>14</a:t>
            </a:r>
            <a:r>
              <a:rPr lang="en-GB" sz="2000" b="1" baseline="30000" dirty="0" smtClean="0">
                <a:solidFill>
                  <a:srgbClr val="3274A7"/>
                </a:solidFill>
              </a:rPr>
              <a:t>th</a:t>
            </a:r>
            <a:r>
              <a:rPr lang="en-GB" sz="2000" b="1" dirty="0" smtClean="0">
                <a:solidFill>
                  <a:srgbClr val="3274A7"/>
                </a:solidFill>
              </a:rPr>
              <a:t> October 2016</a:t>
            </a:r>
            <a:endParaRPr lang="en-GB" sz="2000" b="1" dirty="0">
              <a:solidFill>
                <a:srgbClr val="3274A7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20723" y="4322620"/>
            <a:ext cx="341565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3274A7"/>
                </a:solidFill>
              </a:rPr>
              <a:t>Diane Milne</a:t>
            </a:r>
          </a:p>
          <a:p>
            <a:r>
              <a:rPr lang="en-GB" sz="1400" b="1" dirty="0" smtClean="0">
                <a:solidFill>
                  <a:srgbClr val="3274A7"/>
                </a:solidFill>
              </a:rPr>
              <a:t>Collection Services Manager</a:t>
            </a:r>
          </a:p>
          <a:p>
            <a:r>
              <a:rPr lang="en-GB" sz="1400" b="1" dirty="0" smtClean="0">
                <a:solidFill>
                  <a:srgbClr val="3274A7"/>
                </a:solidFill>
              </a:rPr>
              <a:t>Stour Valley &amp; Poole Partnership</a:t>
            </a:r>
          </a:p>
          <a:p>
            <a:r>
              <a:rPr lang="en-GB" sz="1400" b="1" dirty="0" smtClean="0">
                <a:solidFill>
                  <a:srgbClr val="3274A7"/>
                </a:solidFill>
              </a:rPr>
              <a:t>T: 01202 634232</a:t>
            </a:r>
          </a:p>
          <a:p>
            <a:r>
              <a:rPr lang="en-GB" sz="1400" b="1" dirty="0" smtClean="0">
                <a:solidFill>
                  <a:srgbClr val="3274A7"/>
                </a:solidFill>
              </a:rPr>
              <a:t>E: d.milne@poole.gov.uk</a:t>
            </a:r>
            <a:endParaRPr lang="en-GB" sz="1400" b="1" dirty="0">
              <a:solidFill>
                <a:srgbClr val="3274A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36727" y="873459"/>
            <a:ext cx="3398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274A7"/>
                </a:solidFill>
              </a:rPr>
              <a:t>Overview</a:t>
            </a:r>
            <a:endParaRPr lang="en-GB" b="1" dirty="0">
              <a:solidFill>
                <a:srgbClr val="3274A7"/>
              </a:solidFill>
            </a:endParaRPr>
          </a:p>
        </p:txBody>
      </p:sp>
      <p:pic>
        <p:nvPicPr>
          <p:cNvPr id="5123" name="Picture 3" descr="\\DMD-FS01\2012TS_RedirectedFiles\areynolds\Desktop\public v private 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80894" y="2189204"/>
            <a:ext cx="3926836" cy="2903752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436727" y="2004538"/>
            <a:ext cx="3398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274A7"/>
                </a:solidFill>
              </a:rPr>
              <a:t>Working together?</a:t>
            </a:r>
            <a:endParaRPr lang="en-GB" b="1" dirty="0">
              <a:solidFill>
                <a:srgbClr val="3274A7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6727" y="2770311"/>
            <a:ext cx="3398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274A7"/>
                </a:solidFill>
              </a:rPr>
              <a:t>Public </a:t>
            </a:r>
            <a:r>
              <a:rPr lang="en-GB" b="1" dirty="0" err="1" smtClean="0">
                <a:solidFill>
                  <a:srgbClr val="3274A7"/>
                </a:solidFill>
              </a:rPr>
              <a:t>v’s</a:t>
            </a:r>
            <a:r>
              <a:rPr lang="en-GB" b="1" dirty="0" smtClean="0">
                <a:solidFill>
                  <a:srgbClr val="3274A7"/>
                </a:solidFill>
              </a:rPr>
              <a:t> Private Sector??</a:t>
            </a:r>
            <a:endParaRPr lang="en-GB" b="1" dirty="0">
              <a:solidFill>
                <a:srgbClr val="3274A7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2252" y="3621974"/>
            <a:ext cx="3398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274A7"/>
                </a:solidFill>
              </a:rPr>
              <a:t>Competition???</a:t>
            </a:r>
            <a:endParaRPr lang="en-GB" b="1" dirty="0">
              <a:solidFill>
                <a:srgbClr val="3274A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36727" y="730959"/>
            <a:ext cx="45865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274A7"/>
                </a:solidFill>
              </a:rPr>
              <a:t>Partnership Working – The Future of Enforcement?</a:t>
            </a:r>
          </a:p>
          <a:p>
            <a:endParaRPr lang="en-GB" b="1" dirty="0">
              <a:solidFill>
                <a:srgbClr val="3274A7"/>
              </a:solidFill>
            </a:endParaRPr>
          </a:p>
        </p:txBody>
      </p:sp>
      <p:pic>
        <p:nvPicPr>
          <p:cNvPr id="1026" name="Picture 2" descr="DF428C68FE9A7E4798AA1DDBC9529B66@pool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9031" y="2201648"/>
            <a:ext cx="4012969" cy="2584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5272645" y="1935678"/>
            <a:ext cx="34319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 smtClean="0">
                <a:solidFill>
                  <a:srgbClr val="3274A7"/>
                </a:solidFill>
              </a:rPr>
              <a:t>Partnership is a collaborative relationship between two or more parties based on trust, equality and mutual understanding for the achievement of a specified goal. </a:t>
            </a:r>
          </a:p>
          <a:p>
            <a:pPr algn="just"/>
            <a:endParaRPr lang="en-GB" b="1" dirty="0" smtClean="0">
              <a:solidFill>
                <a:srgbClr val="3274A7"/>
              </a:solidFill>
            </a:endParaRPr>
          </a:p>
          <a:p>
            <a:pPr algn="just"/>
            <a:r>
              <a:rPr lang="en-GB" b="1" dirty="0" smtClean="0">
                <a:solidFill>
                  <a:srgbClr val="3274A7"/>
                </a:solidFill>
              </a:rPr>
              <a:t>Partnerships involve risks as well as benefits, making shared accountability critical.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36727" y="873459"/>
            <a:ext cx="3398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274A7"/>
                </a:solidFill>
              </a:rPr>
              <a:t>Why?</a:t>
            </a:r>
            <a:endParaRPr lang="en-GB" b="1" dirty="0">
              <a:solidFill>
                <a:srgbClr val="3274A7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6728" y="1957491"/>
            <a:ext cx="2959616" cy="1878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2989919" y="3990126"/>
            <a:ext cx="3398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274A7"/>
                </a:solidFill>
              </a:rPr>
              <a:t>Regulatory Compliance</a:t>
            </a:r>
            <a:endParaRPr lang="en-GB" b="1" dirty="0">
              <a:solidFill>
                <a:srgbClr val="3274A7"/>
              </a:solidFill>
            </a:endParaRPr>
          </a:p>
        </p:txBody>
      </p:sp>
      <p:pic>
        <p:nvPicPr>
          <p:cNvPr id="2053" name="Picture 5" descr="\\DMD-FS01\2012TS_RedirectedFiles\areynolds\Desktop\decision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63362" y="1960583"/>
            <a:ext cx="2854014" cy="1899217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436727" y="1531917"/>
            <a:ext cx="3398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274A7"/>
                </a:solidFill>
              </a:rPr>
              <a:t>A Changing Environment</a:t>
            </a:r>
            <a:endParaRPr lang="en-GB" b="1" dirty="0">
              <a:solidFill>
                <a:srgbClr val="3274A7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10256" y="1528784"/>
            <a:ext cx="3398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274A7"/>
                </a:solidFill>
              </a:rPr>
              <a:t>Commercial Pressures</a:t>
            </a:r>
            <a:endParaRPr lang="en-GB" b="1" dirty="0">
              <a:solidFill>
                <a:srgbClr val="3274A7"/>
              </a:solidFill>
            </a:endParaRPr>
          </a:p>
        </p:txBody>
      </p:sp>
      <p:pic>
        <p:nvPicPr>
          <p:cNvPr id="3074" name="Picture 2" descr="\\DMD-FS01\2012TS_RedirectedFiles\areynolds\Desktop\ompliance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31713" y="4371333"/>
            <a:ext cx="3171825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36727" y="873459"/>
            <a:ext cx="3398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274A7"/>
                </a:solidFill>
              </a:rPr>
              <a:t>Why</a:t>
            </a:r>
            <a:endParaRPr lang="en-GB" b="1" dirty="0">
              <a:solidFill>
                <a:srgbClr val="3274A7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1716" y="1436918"/>
            <a:ext cx="2735240" cy="4393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Restructure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21716" y="2090054"/>
            <a:ext cx="2735240" cy="4393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Taxpayer at the heart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21716" y="2743195"/>
            <a:ext cx="2735240" cy="4393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Just another stage??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21716" y="3402280"/>
            <a:ext cx="2735240" cy="4393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Mitigate Risk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21716" y="4061360"/>
            <a:ext cx="2735240" cy="4393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Appropriate investment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4981742" y="1650667"/>
            <a:ext cx="2735240" cy="4393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Balance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835020" y="2529441"/>
            <a:ext cx="2288001" cy="6590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Customer centric journey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6421862" y="2523497"/>
            <a:ext cx="2288001" cy="6590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ROI</a:t>
            </a:r>
            <a:endParaRPr lang="en-GB" dirty="0"/>
          </a:p>
        </p:txBody>
      </p:sp>
      <p:cxnSp>
        <p:nvCxnSpPr>
          <p:cNvPr id="15" name="Straight Arrow Connector 14"/>
          <p:cNvCxnSpPr>
            <a:endCxn id="12" idx="0"/>
          </p:cNvCxnSpPr>
          <p:nvPr/>
        </p:nvCxnSpPr>
        <p:spPr>
          <a:xfrm flipH="1">
            <a:off x="4979021" y="2090054"/>
            <a:ext cx="1144001" cy="439387"/>
          </a:xfrm>
          <a:prstGeom prst="straightConnector1">
            <a:avLst/>
          </a:prstGeom>
          <a:ln w="19050" cmpd="sng"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3" idx="0"/>
          </p:cNvCxnSpPr>
          <p:nvPr/>
        </p:nvCxnSpPr>
        <p:spPr>
          <a:xfrm>
            <a:off x="6275422" y="2090054"/>
            <a:ext cx="1290441" cy="433443"/>
          </a:xfrm>
          <a:prstGeom prst="straightConnector1">
            <a:avLst/>
          </a:prstGeom>
          <a:ln w="19050" cmpd="sng"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134142" y="3841666"/>
            <a:ext cx="2735240" cy="4393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Business Case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36727" y="873459"/>
            <a:ext cx="3398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274A7"/>
                </a:solidFill>
              </a:rPr>
              <a:t>How</a:t>
            </a:r>
            <a:endParaRPr lang="en-GB" b="1" dirty="0">
              <a:solidFill>
                <a:srgbClr val="3274A7"/>
              </a:solidFill>
            </a:endParaRPr>
          </a:p>
        </p:txBody>
      </p:sp>
      <p:graphicFrame>
        <p:nvGraphicFramePr>
          <p:cNvPr id="18" name="Diagram 17"/>
          <p:cNvGraphicFramePr/>
          <p:nvPr/>
        </p:nvGraphicFramePr>
        <p:xfrm>
          <a:off x="1068779" y="168365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36727" y="873459"/>
            <a:ext cx="3398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274A7"/>
                </a:solidFill>
              </a:rPr>
              <a:t>How</a:t>
            </a:r>
            <a:endParaRPr lang="en-GB" b="1" dirty="0">
              <a:solidFill>
                <a:srgbClr val="3274A7"/>
              </a:solidFill>
            </a:endParaRPr>
          </a:p>
        </p:txBody>
      </p:sp>
      <p:sp>
        <p:nvSpPr>
          <p:cNvPr id="24578" name="AutoShape 2" descr="Image result for Expert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Snip Single Corner Rectangle 16"/>
          <p:cNvSpPr/>
          <p:nvPr/>
        </p:nvSpPr>
        <p:spPr>
          <a:xfrm>
            <a:off x="5723889" y="1977233"/>
            <a:ext cx="2541319" cy="331321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 smtClean="0"/>
              <a:t>Case Study</a:t>
            </a:r>
          </a:p>
          <a:p>
            <a:pPr algn="ctr"/>
            <a:endParaRPr lang="en-GB" dirty="0" smtClean="0"/>
          </a:p>
          <a:p>
            <a:r>
              <a:rPr lang="en-GB" dirty="0" smtClean="0"/>
              <a:t>Review</a:t>
            </a:r>
          </a:p>
          <a:p>
            <a:endParaRPr lang="en-GB" dirty="0" smtClean="0"/>
          </a:p>
          <a:p>
            <a:r>
              <a:rPr lang="en-GB" dirty="0" smtClean="0"/>
              <a:t>Recommendations</a:t>
            </a:r>
          </a:p>
          <a:p>
            <a:endParaRPr lang="en-GB" dirty="0" smtClean="0"/>
          </a:p>
          <a:p>
            <a:r>
              <a:rPr lang="en-GB" dirty="0" smtClean="0"/>
              <a:t>Areas for Growth, Efficiency &amp; Potential Weakness</a:t>
            </a:r>
          </a:p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24581" name="AutoShape 5" descr="Image result for Filtering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0" name="irc_mi" descr="Image result for expert clipart"/>
          <p:cNvPicPr>
            <a:picLocks noChangeAspect="1" noChangeArrowheads="1"/>
          </p:cNvPicPr>
          <p:nvPr/>
        </p:nvPicPr>
        <p:blipFill>
          <a:blip r:embed="rId3"/>
          <a:srcRect b="11511"/>
          <a:stretch>
            <a:fillRect/>
          </a:stretch>
        </p:blipFill>
        <p:spPr bwMode="auto">
          <a:xfrm>
            <a:off x="1067868" y="1484612"/>
            <a:ext cx="3325979" cy="1935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irc_mi" descr="Image result for work filt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673792"/>
            <a:ext cx="3257797" cy="2174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36727" y="873459"/>
            <a:ext cx="3719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274A7"/>
                </a:solidFill>
              </a:rPr>
              <a:t>The Challenges</a:t>
            </a:r>
            <a:endParaRPr lang="en-GB" b="1" dirty="0">
              <a:solidFill>
                <a:srgbClr val="3274A7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6339" y="1805048"/>
            <a:ext cx="41682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altLang="en-US" b="1" dirty="0" smtClean="0">
                <a:solidFill>
                  <a:srgbClr val="3274A7"/>
                </a:solidFill>
              </a:rPr>
              <a:t> A key decision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altLang="en-US" b="1" dirty="0" smtClean="0">
                <a:solidFill>
                  <a:srgbClr val="3274A7"/>
                </a:solidFill>
              </a:rPr>
              <a:t> Spend to save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GB" altLang="en-US" b="1" dirty="0" smtClean="0">
              <a:solidFill>
                <a:srgbClr val="3274A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74989" y="3194462"/>
            <a:ext cx="41682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altLang="en-US" b="1" dirty="0" smtClean="0">
                <a:solidFill>
                  <a:srgbClr val="3274A7"/>
                </a:solidFill>
              </a:rPr>
              <a:t> Enforcement Agents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altLang="en-US" b="1" dirty="0" smtClean="0">
                <a:solidFill>
                  <a:srgbClr val="3274A7"/>
                </a:solidFill>
              </a:rPr>
              <a:t> Bonus/incentives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altLang="en-US" b="1" dirty="0" smtClean="0">
                <a:solidFill>
                  <a:srgbClr val="3274A7"/>
                </a:solidFill>
              </a:rPr>
              <a:t> Team ethos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56139" y="4807487"/>
            <a:ext cx="41682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altLang="en-US" b="1" dirty="0" smtClean="0">
                <a:solidFill>
                  <a:srgbClr val="3274A7"/>
                </a:solidFill>
              </a:rPr>
              <a:t> Justification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altLang="en-US" b="1" dirty="0" smtClean="0">
                <a:solidFill>
                  <a:srgbClr val="3274A7"/>
                </a:solidFill>
              </a:rPr>
              <a:t> Holistic approach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altLang="en-US" b="1" dirty="0" smtClean="0">
                <a:solidFill>
                  <a:srgbClr val="3274A7"/>
                </a:solidFill>
              </a:rPr>
              <a:t> Benefits of success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2054440" y="1935684"/>
            <a:ext cx="581891" cy="36813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>
            <a:off x="2054440" y="3501242"/>
            <a:ext cx="581891" cy="36813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>
            <a:off x="2076215" y="5161767"/>
            <a:ext cx="581891" cy="36813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530" name="AutoShape 2" descr="Image result for IT System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2531" name="Picture 3" descr="\\DMD-FS01\2012TS_RedirectedFiles\areynolds\Desktop\syste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8602" y="1567544"/>
            <a:ext cx="1510288" cy="1220313"/>
          </a:xfrm>
          <a:prstGeom prst="rect">
            <a:avLst/>
          </a:prstGeom>
          <a:noFill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2977" y="3194462"/>
            <a:ext cx="1702237" cy="112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3" name="Picture 5" descr="\\DMD-FS01\2012TS_RedirectedFiles\areynolds\Desktop\success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4852" y="4619624"/>
            <a:ext cx="1250856" cy="1555791"/>
          </a:xfrm>
          <a:prstGeom prst="rect">
            <a:avLst/>
          </a:prstGeom>
          <a:noFill/>
        </p:spPr>
      </p:pic>
      <p:pic>
        <p:nvPicPr>
          <p:cNvPr id="16" name="Picture 2" descr="\\DMD-FS01\2012TS_RedirectedFiles\areynolds\Desktop\match.png"/>
          <p:cNvPicPr>
            <a:picLocks noChangeAspect="1" noChangeArrowheads="1"/>
          </p:cNvPicPr>
          <p:nvPr/>
        </p:nvPicPr>
        <p:blipFill>
          <a:blip r:embed="rId6">
            <a:grayscl/>
          </a:blip>
          <a:srcRect/>
          <a:stretch>
            <a:fillRect/>
          </a:stretch>
        </p:blipFill>
        <p:spPr bwMode="auto">
          <a:xfrm>
            <a:off x="5616596" y="2746192"/>
            <a:ext cx="3324225" cy="13716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5927061" y="4207322"/>
            <a:ext cx="28382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altLang="en-US" b="1" dirty="0" smtClean="0">
                <a:solidFill>
                  <a:srgbClr val="3274A7"/>
                </a:solidFill>
              </a:rPr>
              <a:t> Adding Value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altLang="en-US" b="1" dirty="0" smtClean="0">
                <a:solidFill>
                  <a:srgbClr val="3274A7"/>
                </a:solidFill>
              </a:rPr>
              <a:t> Objectives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altLang="en-US" b="1" dirty="0" smtClean="0">
                <a:solidFill>
                  <a:srgbClr val="3274A7"/>
                </a:solidFill>
              </a:rPr>
              <a:t> Skills / experience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GB" altLang="en-US" b="1" dirty="0" smtClean="0">
              <a:solidFill>
                <a:srgbClr val="3274A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36727" y="873459"/>
            <a:ext cx="3719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274A7"/>
                </a:solidFill>
              </a:rPr>
              <a:t>Summary</a:t>
            </a:r>
            <a:endParaRPr lang="en-GB" b="1" dirty="0">
              <a:solidFill>
                <a:srgbClr val="3274A7"/>
              </a:solidFill>
            </a:endParaRPr>
          </a:p>
        </p:txBody>
      </p:sp>
      <p:pic>
        <p:nvPicPr>
          <p:cNvPr id="1026" name="irc_mi" descr="Image result for finding the right partner"/>
          <p:cNvPicPr>
            <a:picLocks noChangeAspect="1" noChangeArrowheads="1"/>
          </p:cNvPicPr>
          <p:nvPr/>
        </p:nvPicPr>
        <p:blipFill>
          <a:blip r:embed="rId3"/>
          <a:srcRect l="56084" t="16138" r="4637" b="16969"/>
          <a:stretch>
            <a:fillRect/>
          </a:stretch>
        </p:blipFill>
        <p:spPr bwMode="auto">
          <a:xfrm>
            <a:off x="510640" y="1793181"/>
            <a:ext cx="2778827" cy="3553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581215" y="2790701"/>
            <a:ext cx="3398293" cy="1754326"/>
          </a:xfrm>
          <a:prstGeom prst="rect">
            <a:avLst/>
          </a:prstGeom>
          <a:noFill/>
          <a:ln w="444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274A7"/>
                </a:solidFill>
              </a:rPr>
              <a:t>Partnership Greatness is Not about finding the right partner.</a:t>
            </a:r>
          </a:p>
          <a:p>
            <a:endParaRPr lang="en-GB" b="1" dirty="0" smtClean="0">
              <a:solidFill>
                <a:srgbClr val="3274A7"/>
              </a:solidFill>
            </a:endParaRPr>
          </a:p>
          <a:p>
            <a:r>
              <a:rPr lang="en-GB" b="1" dirty="0" smtClean="0">
                <a:solidFill>
                  <a:srgbClr val="3274A7"/>
                </a:solidFill>
              </a:rPr>
              <a:t>It is about Forging the Right Partnership</a:t>
            </a:r>
            <a:endParaRPr lang="en-GB" b="1" dirty="0">
              <a:solidFill>
                <a:srgbClr val="3274A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4484</TotalTime>
  <Words>224</Words>
  <Application>Microsoft Office PowerPoint</Application>
  <PresentationFormat>On-screen Show (4:3)</PresentationFormat>
  <Paragraphs>77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Master 2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AGS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Layla Stephen</dc:creator>
  <cp:lastModifiedBy>Windows User</cp:lastModifiedBy>
  <cp:revision>386</cp:revision>
  <dcterms:created xsi:type="dcterms:W3CDTF">2013-05-02T08:40:48Z</dcterms:created>
  <dcterms:modified xsi:type="dcterms:W3CDTF">2016-10-13T15:11:04Z</dcterms:modified>
</cp:coreProperties>
</file>