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notesSlides/notesSlide3.xml" ContentType="application/vnd.openxmlformats-officedocument.presentationml.notesSlide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notesSlides/notesSlide4.xml" ContentType="application/vnd.openxmlformats-officedocument.presentationml.notesSlide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notesSlides/notesSlide5.xml" ContentType="application/vnd.openxmlformats-officedocument.presentationml.notesSlide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ppt/notesSlides/notesSlide6.xml" ContentType="application/vnd.openxmlformats-officedocument.presentationml.notesSlide+xml"/>
  <Override PartName="/ppt/diagrams/data22.xml" ContentType="application/vnd.openxmlformats-officedocument.drawingml.diagramData+xml"/>
  <Override PartName="/ppt/diagrams/layout22.xml" ContentType="application/vnd.openxmlformats-officedocument.drawingml.diagramLayout+xml"/>
  <Override PartName="/ppt/diagrams/quickStyle22.xml" ContentType="application/vnd.openxmlformats-officedocument.drawingml.diagramStyle+xml"/>
  <Override PartName="/ppt/diagrams/colors22.xml" ContentType="application/vnd.openxmlformats-officedocument.drawingml.diagramColors+xml"/>
  <Override PartName="/ppt/diagrams/drawing22.xml" ContentType="application/vnd.ms-office.drawingml.diagramDrawing+xml"/>
  <Override PartName="/ppt/notesSlides/notesSlide7.xml" ContentType="application/vnd.openxmlformats-officedocument.presentationml.notesSlide+xml"/>
  <Override PartName="/ppt/diagrams/data23.xml" ContentType="application/vnd.openxmlformats-officedocument.drawingml.diagramData+xml"/>
  <Override PartName="/ppt/diagrams/layout23.xml" ContentType="application/vnd.openxmlformats-officedocument.drawingml.diagramLayout+xml"/>
  <Override PartName="/ppt/diagrams/quickStyle23.xml" ContentType="application/vnd.openxmlformats-officedocument.drawingml.diagramStyle+xml"/>
  <Override PartName="/ppt/diagrams/colors23.xml" ContentType="application/vnd.openxmlformats-officedocument.drawingml.diagramColors+xml"/>
  <Override PartName="/ppt/diagrams/drawing23.xml" ContentType="application/vnd.ms-office.drawingml.diagramDrawing+xml"/>
  <Override PartName="/ppt/notesSlides/notesSlide8.xml" ContentType="application/vnd.openxmlformats-officedocument.presentationml.notesSlide+xml"/>
  <Override PartName="/ppt/diagrams/data24.xml" ContentType="application/vnd.openxmlformats-officedocument.drawingml.diagramData+xml"/>
  <Override PartName="/ppt/diagrams/layout24.xml" ContentType="application/vnd.openxmlformats-officedocument.drawingml.diagramLayout+xml"/>
  <Override PartName="/ppt/diagrams/quickStyle24.xml" ContentType="application/vnd.openxmlformats-officedocument.drawingml.diagramStyle+xml"/>
  <Override PartName="/ppt/diagrams/colors24.xml" ContentType="application/vnd.openxmlformats-officedocument.drawingml.diagramColors+xml"/>
  <Override PartName="/ppt/diagrams/drawing24.xml" ContentType="application/vnd.ms-office.drawingml.diagramDrawing+xml"/>
  <Override PartName="/ppt/notesSlides/notesSlide9.xml" ContentType="application/vnd.openxmlformats-officedocument.presentationml.notesSlide+xml"/>
  <Override PartName="/ppt/diagrams/data25.xml" ContentType="application/vnd.openxmlformats-officedocument.drawingml.diagramData+xml"/>
  <Override PartName="/ppt/diagrams/layout25.xml" ContentType="application/vnd.openxmlformats-officedocument.drawingml.diagramLayout+xml"/>
  <Override PartName="/ppt/diagrams/quickStyle25.xml" ContentType="application/vnd.openxmlformats-officedocument.drawingml.diagramStyle+xml"/>
  <Override PartName="/ppt/diagrams/colors25.xml" ContentType="application/vnd.openxmlformats-officedocument.drawingml.diagramColors+xml"/>
  <Override PartName="/ppt/diagrams/drawing25.xml" ContentType="application/vnd.ms-office.drawingml.diagramDrawing+xml"/>
  <Override PartName="/ppt/notesSlides/notesSlide10.xml" ContentType="application/vnd.openxmlformats-officedocument.presentationml.notesSlide+xml"/>
  <Override PartName="/ppt/diagrams/data26.xml" ContentType="application/vnd.openxmlformats-officedocument.drawingml.diagramData+xml"/>
  <Override PartName="/ppt/diagrams/layout26.xml" ContentType="application/vnd.openxmlformats-officedocument.drawingml.diagramLayout+xml"/>
  <Override PartName="/ppt/diagrams/quickStyle26.xml" ContentType="application/vnd.openxmlformats-officedocument.drawingml.diagramStyle+xml"/>
  <Override PartName="/ppt/diagrams/colors26.xml" ContentType="application/vnd.openxmlformats-officedocument.drawingml.diagramColors+xml"/>
  <Override PartName="/ppt/diagrams/drawing26.xml" ContentType="application/vnd.ms-office.drawingml.diagramDrawing+xml"/>
  <Override PartName="/ppt/diagrams/data27.xml" ContentType="application/vnd.openxmlformats-officedocument.drawingml.diagramData+xml"/>
  <Override PartName="/ppt/diagrams/layout27.xml" ContentType="application/vnd.openxmlformats-officedocument.drawingml.diagramLayout+xml"/>
  <Override PartName="/ppt/diagrams/quickStyle27.xml" ContentType="application/vnd.openxmlformats-officedocument.drawingml.diagramStyle+xml"/>
  <Override PartName="/ppt/diagrams/colors27.xml" ContentType="application/vnd.openxmlformats-officedocument.drawingml.diagramColors+xml"/>
  <Override PartName="/ppt/diagrams/drawing27.xml" ContentType="application/vnd.ms-office.drawingml.diagramDrawing+xml"/>
  <Override PartName="/ppt/diagrams/data28.xml" ContentType="application/vnd.openxmlformats-officedocument.drawingml.diagramData+xml"/>
  <Override PartName="/ppt/diagrams/layout28.xml" ContentType="application/vnd.openxmlformats-officedocument.drawingml.diagramLayout+xml"/>
  <Override PartName="/ppt/diagrams/quickStyle28.xml" ContentType="application/vnd.openxmlformats-officedocument.drawingml.diagramStyle+xml"/>
  <Override PartName="/ppt/diagrams/colors28.xml" ContentType="application/vnd.openxmlformats-officedocument.drawingml.diagramColors+xml"/>
  <Override PartName="/ppt/diagrams/drawing28.xml" ContentType="application/vnd.ms-office.drawingml.diagramDrawing+xml"/>
  <Override PartName="/ppt/notesSlides/notesSlide11.xml" ContentType="application/vnd.openxmlformats-officedocument.presentationml.notesSlide+xml"/>
  <Override PartName="/ppt/diagrams/data29.xml" ContentType="application/vnd.openxmlformats-officedocument.drawingml.diagramData+xml"/>
  <Override PartName="/ppt/diagrams/layout29.xml" ContentType="application/vnd.openxmlformats-officedocument.drawingml.diagramLayout+xml"/>
  <Override PartName="/ppt/diagrams/quickStyle29.xml" ContentType="application/vnd.openxmlformats-officedocument.drawingml.diagramStyle+xml"/>
  <Override PartName="/ppt/diagrams/colors29.xml" ContentType="application/vnd.openxmlformats-officedocument.drawingml.diagramColors+xml"/>
  <Override PartName="/ppt/diagrams/drawing29.xml" ContentType="application/vnd.ms-office.drawingml.diagramDrawing+xml"/>
  <Override PartName="/ppt/diagrams/data30.xml" ContentType="application/vnd.openxmlformats-officedocument.drawingml.diagramData+xml"/>
  <Override PartName="/ppt/diagrams/layout30.xml" ContentType="application/vnd.openxmlformats-officedocument.drawingml.diagramLayout+xml"/>
  <Override PartName="/ppt/diagrams/quickStyle30.xml" ContentType="application/vnd.openxmlformats-officedocument.drawingml.diagramStyle+xml"/>
  <Override PartName="/ppt/diagrams/colors30.xml" ContentType="application/vnd.openxmlformats-officedocument.drawingml.diagramColors+xml"/>
  <Override PartName="/ppt/diagrams/drawing30.xml" ContentType="application/vnd.ms-office.drawingml.diagramDrawing+xml"/>
  <Override PartName="/ppt/diagrams/data31.xml" ContentType="application/vnd.openxmlformats-officedocument.drawingml.diagramData+xml"/>
  <Override PartName="/ppt/diagrams/layout31.xml" ContentType="application/vnd.openxmlformats-officedocument.drawingml.diagramLayout+xml"/>
  <Override PartName="/ppt/diagrams/quickStyle31.xml" ContentType="application/vnd.openxmlformats-officedocument.drawingml.diagramStyle+xml"/>
  <Override PartName="/ppt/diagrams/colors31.xml" ContentType="application/vnd.openxmlformats-officedocument.drawingml.diagramColors+xml"/>
  <Override PartName="/ppt/diagrams/drawing31.xml" ContentType="application/vnd.ms-office.drawingml.diagramDrawing+xml"/>
  <Override PartName="/ppt/diagrams/data32.xml" ContentType="application/vnd.openxmlformats-officedocument.drawingml.diagramData+xml"/>
  <Override PartName="/ppt/diagrams/layout32.xml" ContentType="application/vnd.openxmlformats-officedocument.drawingml.diagramLayout+xml"/>
  <Override PartName="/ppt/diagrams/quickStyle32.xml" ContentType="application/vnd.openxmlformats-officedocument.drawingml.diagramStyle+xml"/>
  <Override PartName="/ppt/diagrams/colors32.xml" ContentType="application/vnd.openxmlformats-officedocument.drawingml.diagramColors+xml"/>
  <Override PartName="/ppt/diagrams/drawing32.xml" ContentType="application/vnd.ms-office.drawingml.diagramDrawing+xml"/>
  <Override PartName="/ppt/diagrams/data33.xml" ContentType="application/vnd.openxmlformats-officedocument.drawingml.diagramData+xml"/>
  <Override PartName="/ppt/diagrams/layout33.xml" ContentType="application/vnd.openxmlformats-officedocument.drawingml.diagramLayout+xml"/>
  <Override PartName="/ppt/diagrams/quickStyle33.xml" ContentType="application/vnd.openxmlformats-officedocument.drawingml.diagramStyle+xml"/>
  <Override PartName="/ppt/diagrams/colors33.xml" ContentType="application/vnd.openxmlformats-officedocument.drawingml.diagramColors+xml"/>
  <Override PartName="/ppt/diagrams/drawing3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0"/>
  </p:notesMasterIdLst>
  <p:sldIdLst>
    <p:sldId id="257" r:id="rId2"/>
    <p:sldId id="456" r:id="rId3"/>
    <p:sldId id="507" r:id="rId4"/>
    <p:sldId id="488" r:id="rId5"/>
    <p:sldId id="455" r:id="rId6"/>
    <p:sldId id="465" r:id="rId7"/>
    <p:sldId id="457" r:id="rId8"/>
    <p:sldId id="375" r:id="rId9"/>
    <p:sldId id="376" r:id="rId10"/>
    <p:sldId id="367" r:id="rId11"/>
    <p:sldId id="374" r:id="rId12"/>
    <p:sldId id="467" r:id="rId13"/>
    <p:sldId id="468" r:id="rId14"/>
    <p:sldId id="489" r:id="rId15"/>
    <p:sldId id="271" r:id="rId16"/>
    <p:sldId id="350" r:id="rId17"/>
    <p:sldId id="469" r:id="rId18"/>
    <p:sldId id="369" r:id="rId19"/>
    <p:sldId id="287" r:id="rId20"/>
    <p:sldId id="471" r:id="rId21"/>
    <p:sldId id="470" r:id="rId22"/>
    <p:sldId id="412" r:id="rId23"/>
    <p:sldId id="487" r:id="rId24"/>
    <p:sldId id="413" r:id="rId25"/>
    <p:sldId id="414" r:id="rId26"/>
    <p:sldId id="473" r:id="rId27"/>
    <p:sldId id="490" r:id="rId28"/>
    <p:sldId id="492" r:id="rId29"/>
    <p:sldId id="493" r:id="rId30"/>
    <p:sldId id="494" r:id="rId31"/>
    <p:sldId id="482" r:id="rId32"/>
    <p:sldId id="483" r:id="rId33"/>
    <p:sldId id="484" r:id="rId34"/>
    <p:sldId id="485" r:id="rId35"/>
    <p:sldId id="502" r:id="rId36"/>
    <p:sldId id="503" r:id="rId37"/>
    <p:sldId id="504" r:id="rId38"/>
    <p:sldId id="505" r:id="rId39"/>
    <p:sldId id="506" r:id="rId40"/>
    <p:sldId id="486" r:id="rId41"/>
    <p:sldId id="481" r:id="rId42"/>
    <p:sldId id="474" r:id="rId43"/>
    <p:sldId id="475" r:id="rId44"/>
    <p:sldId id="476" r:id="rId45"/>
    <p:sldId id="477" r:id="rId46"/>
    <p:sldId id="478" r:id="rId47"/>
    <p:sldId id="479" r:id="rId48"/>
    <p:sldId id="480" r:id="rId49"/>
    <p:sldId id="391" r:id="rId50"/>
    <p:sldId id="498" r:id="rId51"/>
    <p:sldId id="392" r:id="rId52"/>
    <p:sldId id="393" r:id="rId53"/>
    <p:sldId id="394" r:id="rId54"/>
    <p:sldId id="501" r:id="rId55"/>
    <p:sldId id="495" r:id="rId56"/>
    <p:sldId id="496" r:id="rId57"/>
    <p:sldId id="497" r:id="rId58"/>
    <p:sldId id="360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660"/>
    <p:restoredTop sz="92913"/>
  </p:normalViewPr>
  <p:slideViewPr>
    <p:cSldViewPr snapToGrid="0" snapToObjects="1">
      <p:cViewPr varScale="1">
        <p:scale>
          <a:sx n="203" d="100"/>
          <a:sy n="203" d="100"/>
        </p:scale>
        <p:origin x="36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53" d="100"/>
          <a:sy n="153" d="100"/>
        </p:scale>
        <p:origin x="6904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4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5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6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4CF652-B12B-4D4A-9EEA-241BD90FA392}" type="doc">
      <dgm:prSet loTypeId="urn:microsoft.com/office/officeart/2005/8/layout/chart3" loCatId="" qsTypeId="urn:microsoft.com/office/officeart/2005/8/quickstyle/simple4" qsCatId="simple" csTypeId="urn:microsoft.com/office/officeart/2005/8/colors/accent1_2" csCatId="accent1" phldr="1"/>
      <dgm:spPr/>
    </dgm:pt>
    <dgm:pt modelId="{46870AEA-D3A9-7543-8AE3-B68FE28CEBA6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2400" b="0" i="0" dirty="0">
              <a:latin typeface="Avenir Book" charset="0"/>
              <a:ea typeface="Avenir Book" charset="0"/>
              <a:cs typeface="Avenir Book" charset="0"/>
            </a:rPr>
            <a:t>Anonymised</a:t>
          </a:r>
        </a:p>
      </dgm:t>
    </dgm:pt>
    <dgm:pt modelId="{FE6D41C8-E7C4-E243-A908-989602741B4D}" type="parTrans" cxnId="{BC7FC099-BEAC-9246-9B18-E5F45A6363F9}">
      <dgm:prSet/>
      <dgm:spPr/>
      <dgm:t>
        <a:bodyPr/>
        <a:lstStyle/>
        <a:p>
          <a:endParaRPr lang="en-GB"/>
        </a:p>
      </dgm:t>
    </dgm:pt>
    <dgm:pt modelId="{03442D06-9018-DE47-8D7D-AD55F0566596}" type="sibTrans" cxnId="{BC7FC099-BEAC-9246-9B18-E5F45A6363F9}">
      <dgm:prSet/>
      <dgm:spPr/>
      <dgm:t>
        <a:bodyPr/>
        <a:lstStyle/>
        <a:p>
          <a:endParaRPr lang="en-GB"/>
        </a:p>
      </dgm:t>
    </dgm:pt>
    <dgm:pt modelId="{C7CA8634-EC88-F14A-9154-B2C7C03FA2F3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GB" sz="2600" b="0" i="0" dirty="0">
              <a:latin typeface="Avenir Book" charset="0"/>
              <a:ea typeface="Avenir Book" charset="0"/>
              <a:cs typeface="Avenir Book" charset="0"/>
            </a:rPr>
            <a:t>Pseudonymised</a:t>
          </a:r>
          <a:r>
            <a:rPr lang="en-GB" sz="2600" b="0" i="0" baseline="0" dirty="0">
              <a:latin typeface="Avenir Book" charset="0"/>
              <a:ea typeface="Avenir Book" charset="0"/>
              <a:cs typeface="Avenir Book" charset="0"/>
            </a:rPr>
            <a:t> data</a:t>
          </a:r>
          <a:endParaRPr lang="en-GB" sz="2600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FACE8E60-2124-CB47-8FA7-6A9DDDC62E7E}" type="parTrans" cxnId="{AB379103-CAB3-B943-A9CC-E632E11A18F6}">
      <dgm:prSet/>
      <dgm:spPr/>
      <dgm:t>
        <a:bodyPr/>
        <a:lstStyle/>
        <a:p>
          <a:endParaRPr lang="en-GB"/>
        </a:p>
      </dgm:t>
    </dgm:pt>
    <dgm:pt modelId="{6BC3279A-6FC7-494B-BAC1-4DC33A26727D}" type="sibTrans" cxnId="{AB379103-CAB3-B943-A9CC-E632E11A18F6}">
      <dgm:prSet/>
      <dgm:spPr/>
      <dgm:t>
        <a:bodyPr/>
        <a:lstStyle/>
        <a:p>
          <a:endParaRPr lang="en-GB"/>
        </a:p>
      </dgm:t>
    </dgm:pt>
    <dgm:pt modelId="{E60F0814-5B7F-1647-87F6-B12473824D0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GB" sz="3600" b="0" i="0" dirty="0">
              <a:latin typeface="Avenir Book" charset="0"/>
              <a:ea typeface="Avenir Book" charset="0"/>
              <a:cs typeface="Avenir Book" charset="0"/>
            </a:rPr>
            <a:t>Personal</a:t>
          </a:r>
          <a:r>
            <a:rPr lang="en-GB" sz="3600" b="0" i="0" baseline="0" dirty="0">
              <a:latin typeface="Avenir Book" charset="0"/>
              <a:ea typeface="Avenir Book" charset="0"/>
              <a:cs typeface="Avenir Book" charset="0"/>
            </a:rPr>
            <a:t> data</a:t>
          </a:r>
          <a:endParaRPr lang="en-GB" sz="3600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464ED5FB-B06B-DE49-A7AC-7C5A0222EFEA}" type="parTrans" cxnId="{40228D4F-139B-B443-A8FC-021B188FE612}">
      <dgm:prSet/>
      <dgm:spPr/>
      <dgm:t>
        <a:bodyPr/>
        <a:lstStyle/>
        <a:p>
          <a:endParaRPr lang="en-GB"/>
        </a:p>
      </dgm:t>
    </dgm:pt>
    <dgm:pt modelId="{3E3884E0-7C79-4948-9ED5-7C9F41930F5E}" type="sibTrans" cxnId="{40228D4F-139B-B443-A8FC-021B188FE612}">
      <dgm:prSet/>
      <dgm:spPr/>
      <dgm:t>
        <a:bodyPr/>
        <a:lstStyle/>
        <a:p>
          <a:endParaRPr lang="en-GB"/>
        </a:p>
      </dgm:t>
    </dgm:pt>
    <dgm:pt modelId="{AE9A1B64-535C-B84E-A00C-7B05CF54FB8C}" type="pres">
      <dgm:prSet presAssocID="{3C4CF652-B12B-4D4A-9EEA-241BD90FA392}" presName="compositeShape" presStyleCnt="0">
        <dgm:presLayoutVars>
          <dgm:chMax val="7"/>
          <dgm:dir/>
          <dgm:resizeHandles val="exact"/>
        </dgm:presLayoutVars>
      </dgm:prSet>
      <dgm:spPr/>
    </dgm:pt>
    <dgm:pt modelId="{BCB5DC3C-98B5-F146-A792-1FFF97C4CC12}" type="pres">
      <dgm:prSet presAssocID="{3C4CF652-B12B-4D4A-9EEA-241BD90FA392}" presName="wedge1" presStyleLbl="node1" presStyleIdx="0" presStyleCnt="3" custLinFactNeighborX="6297" custLinFactNeighborY="-2476"/>
      <dgm:spPr/>
    </dgm:pt>
    <dgm:pt modelId="{8B0685CE-BD2C-9447-922D-CEA4425243EE}" type="pres">
      <dgm:prSet presAssocID="{3C4CF652-B12B-4D4A-9EEA-241BD90FA392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3E36CC1-FF4D-B840-8F9E-BBD19DEC2948}" type="pres">
      <dgm:prSet presAssocID="{3C4CF652-B12B-4D4A-9EEA-241BD90FA392}" presName="wedge2" presStyleLbl="node1" presStyleIdx="1" presStyleCnt="3" custScaleX="99051" custScaleY="101147" custLinFactNeighborX="-653" custLinFactNeighborY="-326"/>
      <dgm:spPr/>
    </dgm:pt>
    <dgm:pt modelId="{1FDAA870-50A9-A54E-AA3B-32EE51A4A114}" type="pres">
      <dgm:prSet presAssocID="{3C4CF652-B12B-4D4A-9EEA-241BD90FA392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C141A7C-592A-AD49-9F4A-3387DFE1822A}" type="pres">
      <dgm:prSet presAssocID="{3C4CF652-B12B-4D4A-9EEA-241BD90FA392}" presName="wedge3" presStyleLbl="node1" presStyleIdx="2" presStyleCnt="3"/>
      <dgm:spPr/>
    </dgm:pt>
    <dgm:pt modelId="{28BC9CA3-B05C-7848-AEDE-438CC1479408}" type="pres">
      <dgm:prSet presAssocID="{3C4CF652-B12B-4D4A-9EEA-241BD90FA392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AB379103-CAB3-B943-A9CC-E632E11A18F6}" srcId="{3C4CF652-B12B-4D4A-9EEA-241BD90FA392}" destId="{C7CA8634-EC88-F14A-9154-B2C7C03FA2F3}" srcOrd="1" destOrd="0" parTransId="{FACE8E60-2124-CB47-8FA7-6A9DDDC62E7E}" sibTransId="{6BC3279A-6FC7-494B-BAC1-4DC33A26727D}"/>
    <dgm:cxn modelId="{40228D4F-139B-B443-A8FC-021B188FE612}" srcId="{3C4CF652-B12B-4D4A-9EEA-241BD90FA392}" destId="{E60F0814-5B7F-1647-87F6-B12473824D05}" srcOrd="2" destOrd="0" parTransId="{464ED5FB-B06B-DE49-A7AC-7C5A0222EFEA}" sibTransId="{3E3884E0-7C79-4948-9ED5-7C9F41930F5E}"/>
    <dgm:cxn modelId="{9A54AE6A-DBF2-D944-8F46-7DB4FB653C21}" type="presOf" srcId="{46870AEA-D3A9-7543-8AE3-B68FE28CEBA6}" destId="{BCB5DC3C-98B5-F146-A792-1FFF97C4CC12}" srcOrd="0" destOrd="0" presId="urn:microsoft.com/office/officeart/2005/8/layout/chart3"/>
    <dgm:cxn modelId="{07CCD07A-B147-C345-9E68-093CC8373808}" type="presOf" srcId="{E60F0814-5B7F-1647-87F6-B12473824D05}" destId="{DC141A7C-592A-AD49-9F4A-3387DFE1822A}" srcOrd="0" destOrd="0" presId="urn:microsoft.com/office/officeart/2005/8/layout/chart3"/>
    <dgm:cxn modelId="{BFCC1287-F0D4-564F-9476-063F279E1B2E}" type="presOf" srcId="{46870AEA-D3A9-7543-8AE3-B68FE28CEBA6}" destId="{8B0685CE-BD2C-9447-922D-CEA4425243EE}" srcOrd="1" destOrd="0" presId="urn:microsoft.com/office/officeart/2005/8/layout/chart3"/>
    <dgm:cxn modelId="{3FFD8490-8DF1-D543-B86C-C46D6538D49B}" type="presOf" srcId="{3C4CF652-B12B-4D4A-9EEA-241BD90FA392}" destId="{AE9A1B64-535C-B84E-A00C-7B05CF54FB8C}" srcOrd="0" destOrd="0" presId="urn:microsoft.com/office/officeart/2005/8/layout/chart3"/>
    <dgm:cxn modelId="{BC7FC099-BEAC-9246-9B18-E5F45A6363F9}" srcId="{3C4CF652-B12B-4D4A-9EEA-241BD90FA392}" destId="{46870AEA-D3A9-7543-8AE3-B68FE28CEBA6}" srcOrd="0" destOrd="0" parTransId="{FE6D41C8-E7C4-E243-A908-989602741B4D}" sibTransId="{03442D06-9018-DE47-8D7D-AD55F0566596}"/>
    <dgm:cxn modelId="{D301A89B-DFA3-EA4B-9980-2EAE25E75673}" type="presOf" srcId="{E60F0814-5B7F-1647-87F6-B12473824D05}" destId="{28BC9CA3-B05C-7848-AEDE-438CC1479408}" srcOrd="1" destOrd="0" presId="urn:microsoft.com/office/officeart/2005/8/layout/chart3"/>
    <dgm:cxn modelId="{438859B4-A205-1F4A-9295-6F47FEE99AE6}" type="presOf" srcId="{C7CA8634-EC88-F14A-9154-B2C7C03FA2F3}" destId="{1FDAA870-50A9-A54E-AA3B-32EE51A4A114}" srcOrd="1" destOrd="0" presId="urn:microsoft.com/office/officeart/2005/8/layout/chart3"/>
    <dgm:cxn modelId="{8FB28FF6-4A14-3D43-ADFB-2F89CBC92A68}" type="presOf" srcId="{C7CA8634-EC88-F14A-9154-B2C7C03FA2F3}" destId="{C3E36CC1-FF4D-B840-8F9E-BBD19DEC2948}" srcOrd="0" destOrd="0" presId="urn:microsoft.com/office/officeart/2005/8/layout/chart3"/>
    <dgm:cxn modelId="{FFF5226D-20AB-3245-BD3E-AE7016ECB4E9}" type="presParOf" srcId="{AE9A1B64-535C-B84E-A00C-7B05CF54FB8C}" destId="{BCB5DC3C-98B5-F146-A792-1FFF97C4CC12}" srcOrd="0" destOrd="0" presId="urn:microsoft.com/office/officeart/2005/8/layout/chart3"/>
    <dgm:cxn modelId="{FA904D1E-238C-2C40-B172-EB60400720F4}" type="presParOf" srcId="{AE9A1B64-535C-B84E-A00C-7B05CF54FB8C}" destId="{8B0685CE-BD2C-9447-922D-CEA4425243EE}" srcOrd="1" destOrd="0" presId="urn:microsoft.com/office/officeart/2005/8/layout/chart3"/>
    <dgm:cxn modelId="{CF63913D-AB24-E745-BAA7-DDDD8F61117A}" type="presParOf" srcId="{AE9A1B64-535C-B84E-A00C-7B05CF54FB8C}" destId="{C3E36CC1-FF4D-B840-8F9E-BBD19DEC2948}" srcOrd="2" destOrd="0" presId="urn:microsoft.com/office/officeart/2005/8/layout/chart3"/>
    <dgm:cxn modelId="{27521622-C870-2047-8E26-4D11BA6CB5DD}" type="presParOf" srcId="{AE9A1B64-535C-B84E-A00C-7B05CF54FB8C}" destId="{1FDAA870-50A9-A54E-AA3B-32EE51A4A114}" srcOrd="3" destOrd="0" presId="urn:microsoft.com/office/officeart/2005/8/layout/chart3"/>
    <dgm:cxn modelId="{22B37FE6-0D9A-1C46-851E-D9A704504102}" type="presParOf" srcId="{AE9A1B64-535C-B84E-A00C-7B05CF54FB8C}" destId="{DC141A7C-592A-AD49-9F4A-3387DFE1822A}" srcOrd="4" destOrd="0" presId="urn:microsoft.com/office/officeart/2005/8/layout/chart3"/>
    <dgm:cxn modelId="{E3650387-A3EE-A447-B658-B236785A48CA}" type="presParOf" srcId="{AE9A1B64-535C-B84E-A00C-7B05CF54FB8C}" destId="{28BC9CA3-B05C-7848-AEDE-438CC147940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8F3EE92-245B-1F46-8554-8668E6AB465B}" type="doc">
      <dgm:prSet loTypeId="urn:microsoft.com/office/officeart/2005/8/layout/default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6A977B4A-37EA-704A-A773-099F5840E0DC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Government / legal</a:t>
          </a:r>
        </a:p>
      </dgm:t>
    </dgm:pt>
    <dgm:pt modelId="{AD91F175-01D1-8D49-96BF-EFC6D7E630EF}" type="parTrans" cxnId="{C87325A1-6F55-C947-BDCC-F3DE07A9C07E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CCD3FD8A-1BAF-ED48-9390-73D7B5311763}" type="sibTrans" cxnId="{C87325A1-6F55-C947-BDCC-F3DE07A9C07E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A8C51223-2ACD-7E4E-8B67-AC70A11182C7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Equality of treatment</a:t>
          </a:r>
        </a:p>
      </dgm:t>
    </dgm:pt>
    <dgm:pt modelId="{65923C75-869D-3F42-8CD6-A3F4E0D880B8}" type="parTrans" cxnId="{79F68190-77AD-7143-A4F7-8DE9D00A66FC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4F2806EA-B668-0B4A-81C3-B62F85C3A83B}" type="sibTrans" cxnId="{79F68190-77AD-7143-A4F7-8DE9D00A66FC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E5FC084B-9B52-0E44-947D-866002543EBB}">
      <dgm:prSet phldrT="[Text]"/>
      <dgm:spPr/>
      <dgm:t>
        <a:bodyPr/>
        <a:lstStyle/>
        <a:p>
          <a:r>
            <a:rPr lang="en-US" dirty="0">
              <a:latin typeface="Avenir" panose="02000503020000020003" pitchFamily="2" charset="0"/>
            </a:rPr>
            <a:t>Preventing or detecting unlawful acts </a:t>
          </a:r>
          <a:endParaRPr lang="en-GB" b="0" i="0" dirty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F63A459B-D59B-B14F-B30C-5528DEBBBDD0}" type="parTrans" cxnId="{09A8602C-0AB3-5D42-A7B0-595A42E0E414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FE411D28-ED97-CB42-B46B-886DAD8CB5F5}" type="sibTrans" cxnId="{09A8602C-0AB3-5D42-A7B0-595A42E0E414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88FE894C-D97A-8C44-AB50-2C37531E21F3}">
      <dgm:prSet phldrT="[Text]"/>
      <dgm:spPr/>
      <dgm:t>
        <a:bodyPr/>
        <a:lstStyle/>
        <a:p>
          <a:r>
            <a:rPr lang="en-US" dirty="0">
              <a:latin typeface="Avenir" panose="02000503020000020003" pitchFamily="2" charset="0"/>
            </a:rPr>
            <a:t>Protecting public against dishonesty</a:t>
          </a:r>
          <a:endParaRPr lang="en-GB" b="0" i="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57B53354-8BF4-8A4B-844B-D2A6420F9036}" type="parTrans" cxnId="{5BD77F5D-4A14-C448-BEFD-5FAD6EFA49A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2CB4E373-93D6-464F-A43A-C8017B5D08E7}" type="sibTrans" cxnId="{5BD77F5D-4A14-C448-BEFD-5FAD6EFA49A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352944C4-11CC-E547-8B3F-195532A7BD36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Disclosure for journalism</a:t>
          </a:r>
          <a:endParaRPr lang="en-GB" b="0" i="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C92D9D90-0FC6-D745-A07F-72F78F4D82D6}" type="parTrans" cxnId="{E9A8560D-06A7-5D48-A49C-FC1EB556116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8E49492B-4332-134A-994A-11A62A9CDB11}" type="sibTrans" cxnId="{E9A8560D-06A7-5D48-A49C-FC1EB556116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60B25ECC-0EE9-3F46-B108-AA99198A12D4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Fraud / terror financing</a:t>
          </a:r>
        </a:p>
      </dgm:t>
    </dgm:pt>
    <dgm:pt modelId="{DB40035B-0EBF-1A45-A578-D21659A0F69E}" type="parTrans" cxnId="{AEE97AFB-F352-1446-8BF0-929867C56BD1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84829F5C-9970-3C4F-AA02-165557BBD98A}" type="sibTrans" cxnId="{AEE97AFB-F352-1446-8BF0-929867C56BD1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AA062AA7-D1AB-2243-BE21-6766A99A4369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Counselling</a:t>
          </a:r>
        </a:p>
      </dgm:t>
    </dgm:pt>
    <dgm:pt modelId="{44478192-ECB0-594B-803D-B77A7AB9DCA3}" type="parTrans" cxnId="{A9035F9E-8421-7847-B49F-388C692EEF6B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7A01E412-D87B-B248-A881-1F791AE2471E}" type="sibTrans" cxnId="{A9035F9E-8421-7847-B49F-388C692EEF6B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E3FEFE54-8FFE-594E-ACA4-40C0C37EDCA8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Insurance</a:t>
          </a:r>
        </a:p>
      </dgm:t>
    </dgm:pt>
    <dgm:pt modelId="{08082046-718C-534D-9049-5E2F45722FB1}" type="parTrans" cxnId="{9C402878-9815-F149-A9F8-527752BD407A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FFD9B235-6A45-AC43-B151-9C0D5A15DBB2}" type="sibTrans" cxnId="{9C402878-9815-F149-A9F8-527752BD407A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B53A5822-4D75-9646-A5CF-67034CA38A41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Political parties</a:t>
          </a:r>
        </a:p>
      </dgm:t>
    </dgm:pt>
    <dgm:pt modelId="{ECA471ED-DD0F-4D49-B545-FF0A753CB28E}" type="parTrans" cxnId="{6948921E-426E-E446-9D88-435FF92ABA58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2FDE48E1-7554-2543-91CA-066EF877532E}" type="sibTrans" cxnId="{6948921E-426E-E446-9D88-435FF92ABA58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83C0F89F-ACC2-3149-B28E-F0874236BD4B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Elected representatives</a:t>
          </a:r>
        </a:p>
      </dgm:t>
    </dgm:pt>
    <dgm:pt modelId="{735574A1-F329-D840-A4BA-10DC4E55AF24}" type="parTrans" cxnId="{CC0B73D8-3504-564D-99F2-7C46B77E4B2D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A73E58CB-1FA0-1A4E-8A2A-A53971202068}" type="sibTrans" cxnId="{CC0B73D8-3504-564D-99F2-7C46B77E4B2D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0D1CF409-26A1-F643-8D15-61DD0513A420}" type="pres">
      <dgm:prSet presAssocID="{A8F3EE92-245B-1F46-8554-8668E6AB465B}" presName="diagram" presStyleCnt="0">
        <dgm:presLayoutVars>
          <dgm:dir/>
          <dgm:resizeHandles val="exact"/>
        </dgm:presLayoutVars>
      </dgm:prSet>
      <dgm:spPr/>
    </dgm:pt>
    <dgm:pt modelId="{A665B054-2D9D-AA42-BE49-267264D9682C}" type="pres">
      <dgm:prSet presAssocID="{6A977B4A-37EA-704A-A773-099F5840E0DC}" presName="node" presStyleLbl="node1" presStyleIdx="0" presStyleCnt="10">
        <dgm:presLayoutVars>
          <dgm:bulletEnabled val="1"/>
        </dgm:presLayoutVars>
      </dgm:prSet>
      <dgm:spPr/>
    </dgm:pt>
    <dgm:pt modelId="{96FD8168-D94C-8E4C-9C28-394BE219F0B5}" type="pres">
      <dgm:prSet presAssocID="{CCD3FD8A-1BAF-ED48-9390-73D7B5311763}" presName="sibTrans" presStyleCnt="0"/>
      <dgm:spPr/>
    </dgm:pt>
    <dgm:pt modelId="{0E0B88E9-868A-0347-BEFA-A0029181CF12}" type="pres">
      <dgm:prSet presAssocID="{A8C51223-2ACD-7E4E-8B67-AC70A11182C7}" presName="node" presStyleLbl="node1" presStyleIdx="1" presStyleCnt="10">
        <dgm:presLayoutVars>
          <dgm:bulletEnabled val="1"/>
        </dgm:presLayoutVars>
      </dgm:prSet>
      <dgm:spPr/>
    </dgm:pt>
    <dgm:pt modelId="{9C1C6D28-274E-104A-AD5F-705F464B1597}" type="pres">
      <dgm:prSet presAssocID="{4F2806EA-B668-0B4A-81C3-B62F85C3A83B}" presName="sibTrans" presStyleCnt="0"/>
      <dgm:spPr/>
    </dgm:pt>
    <dgm:pt modelId="{12538ABF-18EF-E543-9FBB-8F4FBEE5936E}" type="pres">
      <dgm:prSet presAssocID="{E5FC084B-9B52-0E44-947D-866002543EBB}" presName="node" presStyleLbl="node1" presStyleIdx="2" presStyleCnt="10">
        <dgm:presLayoutVars>
          <dgm:bulletEnabled val="1"/>
        </dgm:presLayoutVars>
      </dgm:prSet>
      <dgm:spPr/>
    </dgm:pt>
    <dgm:pt modelId="{4D282383-F8BD-E54D-A8F8-EBB2DF44273E}" type="pres">
      <dgm:prSet presAssocID="{FE411D28-ED97-CB42-B46B-886DAD8CB5F5}" presName="sibTrans" presStyleCnt="0"/>
      <dgm:spPr/>
    </dgm:pt>
    <dgm:pt modelId="{C95477E7-43A3-774D-8F23-7323277EB4E3}" type="pres">
      <dgm:prSet presAssocID="{88FE894C-D97A-8C44-AB50-2C37531E21F3}" presName="node" presStyleLbl="node1" presStyleIdx="3" presStyleCnt="10">
        <dgm:presLayoutVars>
          <dgm:bulletEnabled val="1"/>
        </dgm:presLayoutVars>
      </dgm:prSet>
      <dgm:spPr/>
    </dgm:pt>
    <dgm:pt modelId="{6FACD7CA-2C4A-3746-9058-B7B5FA477F6F}" type="pres">
      <dgm:prSet presAssocID="{2CB4E373-93D6-464F-A43A-C8017B5D08E7}" presName="sibTrans" presStyleCnt="0"/>
      <dgm:spPr/>
    </dgm:pt>
    <dgm:pt modelId="{C21165CE-B4EA-654C-91D1-9E8C0383A8C9}" type="pres">
      <dgm:prSet presAssocID="{352944C4-11CC-E547-8B3F-195532A7BD36}" presName="node" presStyleLbl="node1" presStyleIdx="4" presStyleCnt="10">
        <dgm:presLayoutVars>
          <dgm:bulletEnabled val="1"/>
        </dgm:presLayoutVars>
      </dgm:prSet>
      <dgm:spPr/>
    </dgm:pt>
    <dgm:pt modelId="{4A7A2602-906D-2F40-B64C-B6074D9D6C37}" type="pres">
      <dgm:prSet presAssocID="{8E49492B-4332-134A-994A-11A62A9CDB11}" presName="sibTrans" presStyleCnt="0"/>
      <dgm:spPr/>
    </dgm:pt>
    <dgm:pt modelId="{EF7A20D5-9CE0-EC4A-9878-F2A84076450E}" type="pres">
      <dgm:prSet presAssocID="{60B25ECC-0EE9-3F46-B108-AA99198A12D4}" presName="node" presStyleLbl="node1" presStyleIdx="5" presStyleCnt="10">
        <dgm:presLayoutVars>
          <dgm:bulletEnabled val="1"/>
        </dgm:presLayoutVars>
      </dgm:prSet>
      <dgm:spPr/>
    </dgm:pt>
    <dgm:pt modelId="{860EFFE6-2548-C047-8115-11F03F847837}" type="pres">
      <dgm:prSet presAssocID="{84829F5C-9970-3C4F-AA02-165557BBD98A}" presName="sibTrans" presStyleCnt="0"/>
      <dgm:spPr/>
    </dgm:pt>
    <dgm:pt modelId="{A2C81D88-4DE9-8340-8BDC-8D58CC5B98B2}" type="pres">
      <dgm:prSet presAssocID="{AA062AA7-D1AB-2243-BE21-6766A99A4369}" presName="node" presStyleLbl="node1" presStyleIdx="6" presStyleCnt="10">
        <dgm:presLayoutVars>
          <dgm:bulletEnabled val="1"/>
        </dgm:presLayoutVars>
      </dgm:prSet>
      <dgm:spPr/>
    </dgm:pt>
    <dgm:pt modelId="{6770C38F-810C-DE40-A427-089A32C07552}" type="pres">
      <dgm:prSet presAssocID="{7A01E412-D87B-B248-A881-1F791AE2471E}" presName="sibTrans" presStyleCnt="0"/>
      <dgm:spPr/>
    </dgm:pt>
    <dgm:pt modelId="{9627062C-FF8D-D44D-B66D-FE72385C8B6A}" type="pres">
      <dgm:prSet presAssocID="{E3FEFE54-8FFE-594E-ACA4-40C0C37EDCA8}" presName="node" presStyleLbl="node1" presStyleIdx="7" presStyleCnt="10">
        <dgm:presLayoutVars>
          <dgm:bulletEnabled val="1"/>
        </dgm:presLayoutVars>
      </dgm:prSet>
      <dgm:spPr/>
    </dgm:pt>
    <dgm:pt modelId="{7A15D8AA-3E6C-0247-8D8B-1258B5709028}" type="pres">
      <dgm:prSet presAssocID="{FFD9B235-6A45-AC43-B151-9C0D5A15DBB2}" presName="sibTrans" presStyleCnt="0"/>
      <dgm:spPr/>
    </dgm:pt>
    <dgm:pt modelId="{C8223780-2587-DE44-9507-57A1C1AB2437}" type="pres">
      <dgm:prSet presAssocID="{B53A5822-4D75-9646-A5CF-67034CA38A41}" presName="node" presStyleLbl="node1" presStyleIdx="8" presStyleCnt="10" custLinFactNeighborX="527">
        <dgm:presLayoutVars>
          <dgm:bulletEnabled val="1"/>
        </dgm:presLayoutVars>
      </dgm:prSet>
      <dgm:spPr/>
    </dgm:pt>
    <dgm:pt modelId="{C1CAB5CA-2251-204F-B312-AAF9A5A6022B}" type="pres">
      <dgm:prSet presAssocID="{2FDE48E1-7554-2543-91CA-066EF877532E}" presName="sibTrans" presStyleCnt="0"/>
      <dgm:spPr/>
    </dgm:pt>
    <dgm:pt modelId="{49A0B58E-4C64-3045-AC9D-3ECD9D90660D}" type="pres">
      <dgm:prSet presAssocID="{83C0F89F-ACC2-3149-B28E-F0874236BD4B}" presName="node" presStyleLbl="node1" presStyleIdx="9" presStyleCnt="10">
        <dgm:presLayoutVars>
          <dgm:bulletEnabled val="1"/>
        </dgm:presLayoutVars>
      </dgm:prSet>
      <dgm:spPr/>
    </dgm:pt>
  </dgm:ptLst>
  <dgm:cxnLst>
    <dgm:cxn modelId="{E9A8560D-06A7-5D48-A49C-FC1EB5561162}" srcId="{A8F3EE92-245B-1F46-8554-8668E6AB465B}" destId="{352944C4-11CC-E547-8B3F-195532A7BD36}" srcOrd="4" destOrd="0" parTransId="{C92D9D90-0FC6-D745-A07F-72F78F4D82D6}" sibTransId="{8E49492B-4332-134A-994A-11A62A9CDB11}"/>
    <dgm:cxn modelId="{BB258D1C-0B92-3246-A666-B3A0517385C1}" type="presOf" srcId="{AA062AA7-D1AB-2243-BE21-6766A99A4369}" destId="{A2C81D88-4DE9-8340-8BDC-8D58CC5B98B2}" srcOrd="0" destOrd="0" presId="urn:microsoft.com/office/officeart/2005/8/layout/default"/>
    <dgm:cxn modelId="{6948921E-426E-E446-9D88-435FF92ABA58}" srcId="{A8F3EE92-245B-1F46-8554-8668E6AB465B}" destId="{B53A5822-4D75-9646-A5CF-67034CA38A41}" srcOrd="8" destOrd="0" parTransId="{ECA471ED-DD0F-4D49-B545-FF0A753CB28E}" sibTransId="{2FDE48E1-7554-2543-91CA-066EF877532E}"/>
    <dgm:cxn modelId="{09A8602C-0AB3-5D42-A7B0-595A42E0E414}" srcId="{A8F3EE92-245B-1F46-8554-8668E6AB465B}" destId="{E5FC084B-9B52-0E44-947D-866002543EBB}" srcOrd="2" destOrd="0" parTransId="{F63A459B-D59B-B14F-B30C-5528DEBBBDD0}" sibTransId="{FE411D28-ED97-CB42-B46B-886DAD8CB5F5}"/>
    <dgm:cxn modelId="{5BD77F5D-4A14-C448-BEFD-5FAD6EFA49A2}" srcId="{A8F3EE92-245B-1F46-8554-8668E6AB465B}" destId="{88FE894C-D97A-8C44-AB50-2C37531E21F3}" srcOrd="3" destOrd="0" parTransId="{57B53354-8BF4-8A4B-844B-D2A6420F9036}" sibTransId="{2CB4E373-93D6-464F-A43A-C8017B5D08E7}"/>
    <dgm:cxn modelId="{E289B760-8028-B44F-BEEE-96F9E932640D}" type="presOf" srcId="{A8F3EE92-245B-1F46-8554-8668E6AB465B}" destId="{0D1CF409-26A1-F643-8D15-61DD0513A420}" srcOrd="0" destOrd="0" presId="urn:microsoft.com/office/officeart/2005/8/layout/default"/>
    <dgm:cxn modelId="{9C402878-9815-F149-A9F8-527752BD407A}" srcId="{A8F3EE92-245B-1F46-8554-8668E6AB465B}" destId="{E3FEFE54-8FFE-594E-ACA4-40C0C37EDCA8}" srcOrd="7" destOrd="0" parTransId="{08082046-718C-534D-9049-5E2F45722FB1}" sibTransId="{FFD9B235-6A45-AC43-B151-9C0D5A15DBB2}"/>
    <dgm:cxn modelId="{0CA0F28E-281E-9149-A80E-D52E92BDF953}" type="presOf" srcId="{A8C51223-2ACD-7E4E-8B67-AC70A11182C7}" destId="{0E0B88E9-868A-0347-BEFA-A0029181CF12}" srcOrd="0" destOrd="0" presId="urn:microsoft.com/office/officeart/2005/8/layout/default"/>
    <dgm:cxn modelId="{79F68190-77AD-7143-A4F7-8DE9D00A66FC}" srcId="{A8F3EE92-245B-1F46-8554-8668E6AB465B}" destId="{A8C51223-2ACD-7E4E-8B67-AC70A11182C7}" srcOrd="1" destOrd="0" parTransId="{65923C75-869D-3F42-8CD6-A3F4E0D880B8}" sibTransId="{4F2806EA-B668-0B4A-81C3-B62F85C3A83B}"/>
    <dgm:cxn modelId="{C82E959B-1485-AE41-98E9-EC528238D4AA}" type="presOf" srcId="{E5FC084B-9B52-0E44-947D-866002543EBB}" destId="{12538ABF-18EF-E543-9FBB-8F4FBEE5936E}" srcOrd="0" destOrd="0" presId="urn:microsoft.com/office/officeart/2005/8/layout/default"/>
    <dgm:cxn modelId="{A9035F9E-8421-7847-B49F-388C692EEF6B}" srcId="{A8F3EE92-245B-1F46-8554-8668E6AB465B}" destId="{AA062AA7-D1AB-2243-BE21-6766A99A4369}" srcOrd="6" destOrd="0" parTransId="{44478192-ECB0-594B-803D-B77A7AB9DCA3}" sibTransId="{7A01E412-D87B-B248-A881-1F791AE2471E}"/>
    <dgm:cxn modelId="{C87325A1-6F55-C947-BDCC-F3DE07A9C07E}" srcId="{A8F3EE92-245B-1F46-8554-8668E6AB465B}" destId="{6A977B4A-37EA-704A-A773-099F5840E0DC}" srcOrd="0" destOrd="0" parTransId="{AD91F175-01D1-8D49-96BF-EFC6D7E630EF}" sibTransId="{CCD3FD8A-1BAF-ED48-9390-73D7B5311763}"/>
    <dgm:cxn modelId="{281327A6-64CD-024B-B6B4-B45D8DD3CA30}" type="presOf" srcId="{6A977B4A-37EA-704A-A773-099F5840E0DC}" destId="{A665B054-2D9D-AA42-BE49-267264D9682C}" srcOrd="0" destOrd="0" presId="urn:microsoft.com/office/officeart/2005/8/layout/default"/>
    <dgm:cxn modelId="{9CA96CB8-65CD-AB45-8E0E-A961294FB286}" type="presOf" srcId="{83C0F89F-ACC2-3149-B28E-F0874236BD4B}" destId="{49A0B58E-4C64-3045-AC9D-3ECD9D90660D}" srcOrd="0" destOrd="0" presId="urn:microsoft.com/office/officeart/2005/8/layout/default"/>
    <dgm:cxn modelId="{7B27DDB9-9163-EC48-A5F6-2E6F0F8A1418}" type="presOf" srcId="{B53A5822-4D75-9646-A5CF-67034CA38A41}" destId="{C8223780-2587-DE44-9507-57A1C1AB2437}" srcOrd="0" destOrd="0" presId="urn:microsoft.com/office/officeart/2005/8/layout/default"/>
    <dgm:cxn modelId="{C34A1BD5-EB8F-D440-A29F-10D33B1C85DA}" type="presOf" srcId="{88FE894C-D97A-8C44-AB50-2C37531E21F3}" destId="{C95477E7-43A3-774D-8F23-7323277EB4E3}" srcOrd="0" destOrd="0" presId="urn:microsoft.com/office/officeart/2005/8/layout/default"/>
    <dgm:cxn modelId="{CC0B73D8-3504-564D-99F2-7C46B77E4B2D}" srcId="{A8F3EE92-245B-1F46-8554-8668E6AB465B}" destId="{83C0F89F-ACC2-3149-B28E-F0874236BD4B}" srcOrd="9" destOrd="0" parTransId="{735574A1-F329-D840-A4BA-10DC4E55AF24}" sibTransId="{A73E58CB-1FA0-1A4E-8A2A-A53971202068}"/>
    <dgm:cxn modelId="{EA07B6E4-CB97-0B4C-B4AA-15828A8B7051}" type="presOf" srcId="{352944C4-11CC-E547-8B3F-195532A7BD36}" destId="{C21165CE-B4EA-654C-91D1-9E8C0383A8C9}" srcOrd="0" destOrd="0" presId="urn:microsoft.com/office/officeart/2005/8/layout/default"/>
    <dgm:cxn modelId="{E5215CE7-4F5C-F441-9D43-700D2BD17B13}" type="presOf" srcId="{60B25ECC-0EE9-3F46-B108-AA99198A12D4}" destId="{EF7A20D5-9CE0-EC4A-9878-F2A84076450E}" srcOrd="0" destOrd="0" presId="urn:microsoft.com/office/officeart/2005/8/layout/default"/>
    <dgm:cxn modelId="{A4EE48FA-83AB-B44B-8048-D2895CE885BF}" type="presOf" srcId="{E3FEFE54-8FFE-594E-ACA4-40C0C37EDCA8}" destId="{9627062C-FF8D-D44D-B66D-FE72385C8B6A}" srcOrd="0" destOrd="0" presId="urn:microsoft.com/office/officeart/2005/8/layout/default"/>
    <dgm:cxn modelId="{AEE97AFB-F352-1446-8BF0-929867C56BD1}" srcId="{A8F3EE92-245B-1F46-8554-8668E6AB465B}" destId="{60B25ECC-0EE9-3F46-B108-AA99198A12D4}" srcOrd="5" destOrd="0" parTransId="{DB40035B-0EBF-1A45-A578-D21659A0F69E}" sibTransId="{84829F5C-9970-3C4F-AA02-165557BBD98A}"/>
    <dgm:cxn modelId="{608B8694-6439-6047-A194-A3B5382AEA76}" type="presParOf" srcId="{0D1CF409-26A1-F643-8D15-61DD0513A420}" destId="{A665B054-2D9D-AA42-BE49-267264D9682C}" srcOrd="0" destOrd="0" presId="urn:microsoft.com/office/officeart/2005/8/layout/default"/>
    <dgm:cxn modelId="{2A68D8DA-56B3-E240-B589-59CBD7EAAB60}" type="presParOf" srcId="{0D1CF409-26A1-F643-8D15-61DD0513A420}" destId="{96FD8168-D94C-8E4C-9C28-394BE219F0B5}" srcOrd="1" destOrd="0" presId="urn:microsoft.com/office/officeart/2005/8/layout/default"/>
    <dgm:cxn modelId="{39D84A78-9DD9-614D-AAF1-BD8A9FD8730E}" type="presParOf" srcId="{0D1CF409-26A1-F643-8D15-61DD0513A420}" destId="{0E0B88E9-868A-0347-BEFA-A0029181CF12}" srcOrd="2" destOrd="0" presId="urn:microsoft.com/office/officeart/2005/8/layout/default"/>
    <dgm:cxn modelId="{C9A075E2-5423-7341-932A-18B0374D3B08}" type="presParOf" srcId="{0D1CF409-26A1-F643-8D15-61DD0513A420}" destId="{9C1C6D28-274E-104A-AD5F-705F464B1597}" srcOrd="3" destOrd="0" presId="urn:microsoft.com/office/officeart/2005/8/layout/default"/>
    <dgm:cxn modelId="{C5933A29-B56B-E746-917E-CFCCD6F9CBB0}" type="presParOf" srcId="{0D1CF409-26A1-F643-8D15-61DD0513A420}" destId="{12538ABF-18EF-E543-9FBB-8F4FBEE5936E}" srcOrd="4" destOrd="0" presId="urn:microsoft.com/office/officeart/2005/8/layout/default"/>
    <dgm:cxn modelId="{7E552DFA-88D3-F747-B1B8-E1EA6F850D3C}" type="presParOf" srcId="{0D1CF409-26A1-F643-8D15-61DD0513A420}" destId="{4D282383-F8BD-E54D-A8F8-EBB2DF44273E}" srcOrd="5" destOrd="0" presId="urn:microsoft.com/office/officeart/2005/8/layout/default"/>
    <dgm:cxn modelId="{BEE8CC11-3B29-924C-94AF-A8FF0E247FFA}" type="presParOf" srcId="{0D1CF409-26A1-F643-8D15-61DD0513A420}" destId="{C95477E7-43A3-774D-8F23-7323277EB4E3}" srcOrd="6" destOrd="0" presId="urn:microsoft.com/office/officeart/2005/8/layout/default"/>
    <dgm:cxn modelId="{7DA7D13F-D14B-8C48-AABC-E6B9DC528227}" type="presParOf" srcId="{0D1CF409-26A1-F643-8D15-61DD0513A420}" destId="{6FACD7CA-2C4A-3746-9058-B7B5FA477F6F}" srcOrd="7" destOrd="0" presId="urn:microsoft.com/office/officeart/2005/8/layout/default"/>
    <dgm:cxn modelId="{585A4E25-ADEC-8A46-8FA3-B65DC20B6A8F}" type="presParOf" srcId="{0D1CF409-26A1-F643-8D15-61DD0513A420}" destId="{C21165CE-B4EA-654C-91D1-9E8C0383A8C9}" srcOrd="8" destOrd="0" presId="urn:microsoft.com/office/officeart/2005/8/layout/default"/>
    <dgm:cxn modelId="{D7C8E35D-24CD-224E-BCB2-0C5AC8E30352}" type="presParOf" srcId="{0D1CF409-26A1-F643-8D15-61DD0513A420}" destId="{4A7A2602-906D-2F40-B64C-B6074D9D6C37}" srcOrd="9" destOrd="0" presId="urn:microsoft.com/office/officeart/2005/8/layout/default"/>
    <dgm:cxn modelId="{F799D30F-DFAF-1C49-8FDB-657D03F2CE74}" type="presParOf" srcId="{0D1CF409-26A1-F643-8D15-61DD0513A420}" destId="{EF7A20D5-9CE0-EC4A-9878-F2A84076450E}" srcOrd="10" destOrd="0" presId="urn:microsoft.com/office/officeart/2005/8/layout/default"/>
    <dgm:cxn modelId="{B60AADDC-B51F-3D44-A8B8-ECE1CC39E7BF}" type="presParOf" srcId="{0D1CF409-26A1-F643-8D15-61DD0513A420}" destId="{860EFFE6-2548-C047-8115-11F03F847837}" srcOrd="11" destOrd="0" presId="urn:microsoft.com/office/officeart/2005/8/layout/default"/>
    <dgm:cxn modelId="{70610F36-0502-5349-847A-DF54F33EF76D}" type="presParOf" srcId="{0D1CF409-26A1-F643-8D15-61DD0513A420}" destId="{A2C81D88-4DE9-8340-8BDC-8D58CC5B98B2}" srcOrd="12" destOrd="0" presId="urn:microsoft.com/office/officeart/2005/8/layout/default"/>
    <dgm:cxn modelId="{A4EE5FCC-04BD-6B46-8D5A-E217CA0B8BAC}" type="presParOf" srcId="{0D1CF409-26A1-F643-8D15-61DD0513A420}" destId="{6770C38F-810C-DE40-A427-089A32C07552}" srcOrd="13" destOrd="0" presId="urn:microsoft.com/office/officeart/2005/8/layout/default"/>
    <dgm:cxn modelId="{EF69251A-77D5-2B41-A6C3-F285ED938918}" type="presParOf" srcId="{0D1CF409-26A1-F643-8D15-61DD0513A420}" destId="{9627062C-FF8D-D44D-B66D-FE72385C8B6A}" srcOrd="14" destOrd="0" presId="urn:microsoft.com/office/officeart/2005/8/layout/default"/>
    <dgm:cxn modelId="{307D1785-3BAF-7143-9970-4593CF4C4097}" type="presParOf" srcId="{0D1CF409-26A1-F643-8D15-61DD0513A420}" destId="{7A15D8AA-3E6C-0247-8D8B-1258B5709028}" srcOrd="15" destOrd="0" presId="urn:microsoft.com/office/officeart/2005/8/layout/default"/>
    <dgm:cxn modelId="{91C9C5C9-0A8A-4C42-A405-0D2D8C8C3BE7}" type="presParOf" srcId="{0D1CF409-26A1-F643-8D15-61DD0513A420}" destId="{C8223780-2587-DE44-9507-57A1C1AB2437}" srcOrd="16" destOrd="0" presId="urn:microsoft.com/office/officeart/2005/8/layout/default"/>
    <dgm:cxn modelId="{28341205-18E8-2945-9ADE-D9BFF1091900}" type="presParOf" srcId="{0D1CF409-26A1-F643-8D15-61DD0513A420}" destId="{C1CAB5CA-2251-204F-B312-AAF9A5A6022B}" srcOrd="17" destOrd="0" presId="urn:microsoft.com/office/officeart/2005/8/layout/default"/>
    <dgm:cxn modelId="{8BFB87C6-FE7E-C54A-AC5E-64F9EEC47DD3}" type="presParOf" srcId="{0D1CF409-26A1-F643-8D15-61DD0513A420}" destId="{49A0B58E-4C64-3045-AC9D-3ECD9D90660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A8F3EE92-245B-1F46-8554-8668E6AB465B}" type="doc">
      <dgm:prSet loTypeId="urn:microsoft.com/office/officeart/2005/8/layout/default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6A977B4A-37EA-704A-A773-099F5840E0DC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Consent from data subject</a:t>
          </a:r>
          <a:endParaRPr lang="en-GB" b="0" i="0" dirty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AD91F175-01D1-8D49-96BF-EFC6D7E630EF}" type="parTrans" cxnId="{C87325A1-6F55-C947-BDCC-F3DE07A9C07E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CCD3FD8A-1BAF-ED48-9390-73D7B5311763}" type="sibTrans" cxnId="{C87325A1-6F55-C947-BDCC-F3DE07A9C07E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A8C51223-2ACD-7E4E-8B67-AC70A11182C7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Vital interests (subject cannot consent)</a:t>
          </a:r>
          <a:endParaRPr lang="en-GB" b="0" i="0" dirty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65923C75-869D-3F42-8CD6-A3F4E0D880B8}" type="parTrans" cxnId="{79F68190-77AD-7143-A4F7-8DE9D00A66FC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4F2806EA-B668-0B4A-81C3-B62F85C3A83B}" type="sibTrans" cxnId="{79F68190-77AD-7143-A4F7-8DE9D00A66FC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E5FC084B-9B52-0E44-947D-866002543EBB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Political, religious / philosophical, religious or trade union groups</a:t>
          </a:r>
          <a:endParaRPr lang="en-GB" b="0" i="0" dirty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F63A459B-D59B-B14F-B30C-5528DEBBBDD0}" type="parTrans" cxnId="{09A8602C-0AB3-5D42-A7B0-595A42E0E414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FE411D28-ED97-CB42-B46B-886DAD8CB5F5}" type="sibTrans" cxnId="{09A8602C-0AB3-5D42-A7B0-595A42E0E414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88FE894C-D97A-8C44-AB50-2C37531E21F3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Subject has put data in public domain</a:t>
          </a:r>
          <a:endParaRPr lang="en-GB" b="0" i="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57B53354-8BF4-8A4B-844B-D2A6420F9036}" type="parTrans" cxnId="{5BD77F5D-4A14-C448-BEFD-5FAD6EFA49A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2CB4E373-93D6-464F-A43A-C8017B5D08E7}" type="sibTrans" cxnId="{5BD77F5D-4A14-C448-BEFD-5FAD6EFA49A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0D1CF409-26A1-F643-8D15-61DD0513A420}" type="pres">
      <dgm:prSet presAssocID="{A8F3EE92-245B-1F46-8554-8668E6AB465B}" presName="diagram" presStyleCnt="0">
        <dgm:presLayoutVars>
          <dgm:dir/>
          <dgm:resizeHandles val="exact"/>
        </dgm:presLayoutVars>
      </dgm:prSet>
      <dgm:spPr/>
    </dgm:pt>
    <dgm:pt modelId="{A665B054-2D9D-AA42-BE49-267264D9682C}" type="pres">
      <dgm:prSet presAssocID="{6A977B4A-37EA-704A-A773-099F5840E0DC}" presName="node" presStyleLbl="node1" presStyleIdx="0" presStyleCnt="4">
        <dgm:presLayoutVars>
          <dgm:bulletEnabled val="1"/>
        </dgm:presLayoutVars>
      </dgm:prSet>
      <dgm:spPr/>
    </dgm:pt>
    <dgm:pt modelId="{96FD8168-D94C-8E4C-9C28-394BE219F0B5}" type="pres">
      <dgm:prSet presAssocID="{CCD3FD8A-1BAF-ED48-9390-73D7B5311763}" presName="sibTrans" presStyleCnt="0"/>
      <dgm:spPr/>
    </dgm:pt>
    <dgm:pt modelId="{0E0B88E9-868A-0347-BEFA-A0029181CF12}" type="pres">
      <dgm:prSet presAssocID="{A8C51223-2ACD-7E4E-8B67-AC70A11182C7}" presName="node" presStyleLbl="node1" presStyleIdx="1" presStyleCnt="4">
        <dgm:presLayoutVars>
          <dgm:bulletEnabled val="1"/>
        </dgm:presLayoutVars>
      </dgm:prSet>
      <dgm:spPr/>
    </dgm:pt>
    <dgm:pt modelId="{9C1C6D28-274E-104A-AD5F-705F464B1597}" type="pres">
      <dgm:prSet presAssocID="{4F2806EA-B668-0B4A-81C3-B62F85C3A83B}" presName="sibTrans" presStyleCnt="0"/>
      <dgm:spPr/>
    </dgm:pt>
    <dgm:pt modelId="{12538ABF-18EF-E543-9FBB-8F4FBEE5936E}" type="pres">
      <dgm:prSet presAssocID="{E5FC084B-9B52-0E44-947D-866002543EBB}" presName="node" presStyleLbl="node1" presStyleIdx="2" presStyleCnt="4">
        <dgm:presLayoutVars>
          <dgm:bulletEnabled val="1"/>
        </dgm:presLayoutVars>
      </dgm:prSet>
      <dgm:spPr/>
    </dgm:pt>
    <dgm:pt modelId="{4D282383-F8BD-E54D-A8F8-EBB2DF44273E}" type="pres">
      <dgm:prSet presAssocID="{FE411D28-ED97-CB42-B46B-886DAD8CB5F5}" presName="sibTrans" presStyleCnt="0"/>
      <dgm:spPr/>
    </dgm:pt>
    <dgm:pt modelId="{C95477E7-43A3-774D-8F23-7323277EB4E3}" type="pres">
      <dgm:prSet presAssocID="{88FE894C-D97A-8C44-AB50-2C37531E21F3}" presName="node" presStyleLbl="node1" presStyleIdx="3" presStyleCnt="4">
        <dgm:presLayoutVars>
          <dgm:bulletEnabled val="1"/>
        </dgm:presLayoutVars>
      </dgm:prSet>
      <dgm:spPr/>
    </dgm:pt>
  </dgm:ptLst>
  <dgm:cxnLst>
    <dgm:cxn modelId="{09A8602C-0AB3-5D42-A7B0-595A42E0E414}" srcId="{A8F3EE92-245B-1F46-8554-8668E6AB465B}" destId="{E5FC084B-9B52-0E44-947D-866002543EBB}" srcOrd="2" destOrd="0" parTransId="{F63A459B-D59B-B14F-B30C-5528DEBBBDD0}" sibTransId="{FE411D28-ED97-CB42-B46B-886DAD8CB5F5}"/>
    <dgm:cxn modelId="{5BD77F5D-4A14-C448-BEFD-5FAD6EFA49A2}" srcId="{A8F3EE92-245B-1F46-8554-8668E6AB465B}" destId="{88FE894C-D97A-8C44-AB50-2C37531E21F3}" srcOrd="3" destOrd="0" parTransId="{57B53354-8BF4-8A4B-844B-D2A6420F9036}" sibTransId="{2CB4E373-93D6-464F-A43A-C8017B5D08E7}"/>
    <dgm:cxn modelId="{E289B760-8028-B44F-BEEE-96F9E932640D}" type="presOf" srcId="{A8F3EE92-245B-1F46-8554-8668E6AB465B}" destId="{0D1CF409-26A1-F643-8D15-61DD0513A420}" srcOrd="0" destOrd="0" presId="urn:microsoft.com/office/officeart/2005/8/layout/default"/>
    <dgm:cxn modelId="{0CA0F28E-281E-9149-A80E-D52E92BDF953}" type="presOf" srcId="{A8C51223-2ACD-7E4E-8B67-AC70A11182C7}" destId="{0E0B88E9-868A-0347-BEFA-A0029181CF12}" srcOrd="0" destOrd="0" presId="urn:microsoft.com/office/officeart/2005/8/layout/default"/>
    <dgm:cxn modelId="{79F68190-77AD-7143-A4F7-8DE9D00A66FC}" srcId="{A8F3EE92-245B-1F46-8554-8668E6AB465B}" destId="{A8C51223-2ACD-7E4E-8B67-AC70A11182C7}" srcOrd="1" destOrd="0" parTransId="{65923C75-869D-3F42-8CD6-A3F4E0D880B8}" sibTransId="{4F2806EA-B668-0B4A-81C3-B62F85C3A83B}"/>
    <dgm:cxn modelId="{C82E959B-1485-AE41-98E9-EC528238D4AA}" type="presOf" srcId="{E5FC084B-9B52-0E44-947D-866002543EBB}" destId="{12538ABF-18EF-E543-9FBB-8F4FBEE5936E}" srcOrd="0" destOrd="0" presId="urn:microsoft.com/office/officeart/2005/8/layout/default"/>
    <dgm:cxn modelId="{C87325A1-6F55-C947-BDCC-F3DE07A9C07E}" srcId="{A8F3EE92-245B-1F46-8554-8668E6AB465B}" destId="{6A977B4A-37EA-704A-A773-099F5840E0DC}" srcOrd="0" destOrd="0" parTransId="{AD91F175-01D1-8D49-96BF-EFC6D7E630EF}" sibTransId="{CCD3FD8A-1BAF-ED48-9390-73D7B5311763}"/>
    <dgm:cxn modelId="{281327A6-64CD-024B-B6B4-B45D8DD3CA30}" type="presOf" srcId="{6A977B4A-37EA-704A-A773-099F5840E0DC}" destId="{A665B054-2D9D-AA42-BE49-267264D9682C}" srcOrd="0" destOrd="0" presId="urn:microsoft.com/office/officeart/2005/8/layout/default"/>
    <dgm:cxn modelId="{C34A1BD5-EB8F-D440-A29F-10D33B1C85DA}" type="presOf" srcId="{88FE894C-D97A-8C44-AB50-2C37531E21F3}" destId="{C95477E7-43A3-774D-8F23-7323277EB4E3}" srcOrd="0" destOrd="0" presId="urn:microsoft.com/office/officeart/2005/8/layout/default"/>
    <dgm:cxn modelId="{608B8694-6439-6047-A194-A3B5382AEA76}" type="presParOf" srcId="{0D1CF409-26A1-F643-8D15-61DD0513A420}" destId="{A665B054-2D9D-AA42-BE49-267264D9682C}" srcOrd="0" destOrd="0" presId="urn:microsoft.com/office/officeart/2005/8/layout/default"/>
    <dgm:cxn modelId="{2A68D8DA-56B3-E240-B589-59CBD7EAAB60}" type="presParOf" srcId="{0D1CF409-26A1-F643-8D15-61DD0513A420}" destId="{96FD8168-D94C-8E4C-9C28-394BE219F0B5}" srcOrd="1" destOrd="0" presId="urn:microsoft.com/office/officeart/2005/8/layout/default"/>
    <dgm:cxn modelId="{39D84A78-9DD9-614D-AAF1-BD8A9FD8730E}" type="presParOf" srcId="{0D1CF409-26A1-F643-8D15-61DD0513A420}" destId="{0E0B88E9-868A-0347-BEFA-A0029181CF12}" srcOrd="2" destOrd="0" presId="urn:microsoft.com/office/officeart/2005/8/layout/default"/>
    <dgm:cxn modelId="{C9A075E2-5423-7341-932A-18B0374D3B08}" type="presParOf" srcId="{0D1CF409-26A1-F643-8D15-61DD0513A420}" destId="{9C1C6D28-274E-104A-AD5F-705F464B1597}" srcOrd="3" destOrd="0" presId="urn:microsoft.com/office/officeart/2005/8/layout/default"/>
    <dgm:cxn modelId="{C5933A29-B56B-E746-917E-CFCCD6F9CBB0}" type="presParOf" srcId="{0D1CF409-26A1-F643-8D15-61DD0513A420}" destId="{12538ABF-18EF-E543-9FBB-8F4FBEE5936E}" srcOrd="4" destOrd="0" presId="urn:microsoft.com/office/officeart/2005/8/layout/default"/>
    <dgm:cxn modelId="{7E552DFA-88D3-F747-B1B8-E1EA6F850D3C}" type="presParOf" srcId="{0D1CF409-26A1-F643-8D15-61DD0513A420}" destId="{4D282383-F8BD-E54D-A8F8-EBB2DF44273E}" srcOrd="5" destOrd="0" presId="urn:microsoft.com/office/officeart/2005/8/layout/default"/>
    <dgm:cxn modelId="{BEE8CC11-3B29-924C-94AF-A8FF0E247FFA}" type="presParOf" srcId="{0D1CF409-26A1-F643-8D15-61DD0513A420}" destId="{C95477E7-43A3-774D-8F23-7323277EB4E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4C0D710-9426-E243-A996-0880CCBE263E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3594B38-6EA6-8C44-B796-B2CF243FC801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4400" b="1" i="0" dirty="0">
              <a:latin typeface="Avenir Heavy" charset="0"/>
              <a:ea typeface="Avenir Heavy" charset="0"/>
              <a:cs typeface="Avenir Heavy" charset="0"/>
            </a:rPr>
            <a:t>Article</a:t>
          </a:r>
          <a:r>
            <a:rPr lang="en-GB" sz="4400" b="1" i="0" baseline="0" dirty="0">
              <a:latin typeface="Avenir Heavy" charset="0"/>
              <a:ea typeface="Avenir Heavy" charset="0"/>
              <a:cs typeface="Avenir Heavy" charset="0"/>
            </a:rPr>
            <a:t> 13 &amp; 14: fair processing</a:t>
          </a:r>
          <a:endParaRPr lang="en-GB" sz="4400" b="1" i="0" dirty="0">
            <a:latin typeface="Avenir Heavy" charset="0"/>
            <a:ea typeface="Avenir Heavy" charset="0"/>
            <a:cs typeface="Avenir Heavy" charset="0"/>
          </a:endParaRPr>
        </a:p>
      </dgm:t>
    </dgm:pt>
    <dgm:pt modelId="{5E0CFD10-4A6D-954B-9417-FEB24161D4A2}" type="parTrans" cxnId="{A1881D7F-0F9C-2345-8E8C-1D957339D190}">
      <dgm:prSet/>
      <dgm:spPr/>
      <dgm:t>
        <a:bodyPr/>
        <a:lstStyle/>
        <a:p>
          <a:endParaRPr lang="en-GB"/>
        </a:p>
      </dgm:t>
    </dgm:pt>
    <dgm:pt modelId="{8BB45C59-AF74-BB48-96F1-CC63E979666F}" type="sibTrans" cxnId="{A1881D7F-0F9C-2345-8E8C-1D957339D190}">
      <dgm:prSet/>
      <dgm:spPr/>
      <dgm:t>
        <a:bodyPr/>
        <a:lstStyle/>
        <a:p>
          <a:endParaRPr lang="en-GB"/>
        </a:p>
      </dgm:t>
    </dgm:pt>
    <dgm:pt modelId="{E7CAFCF1-BD83-194E-BACA-B9B953BF37D2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2800" b="1" i="0" dirty="0">
              <a:latin typeface="Avenir Heavy" charset="0"/>
              <a:ea typeface="Avenir Heavy" charset="0"/>
              <a:cs typeface="Avenir Heavy" charset="0"/>
            </a:rPr>
            <a:t>Must use concise</a:t>
          </a:r>
          <a:r>
            <a:rPr lang="en-GB" sz="2800" b="1" i="0" baseline="0" dirty="0">
              <a:latin typeface="Avenir Heavy" charset="0"/>
              <a:ea typeface="Avenir Heavy" charset="0"/>
              <a:cs typeface="Avenir Heavy" charset="0"/>
            </a:rPr>
            <a:t> and transparent language</a:t>
          </a:r>
          <a:endParaRPr lang="en-GB" sz="2800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7CB57DE4-4A02-9440-BA9E-5F132126C10D}" type="parTrans" cxnId="{8112303F-EE09-4241-8F84-E69FC36B1839}">
      <dgm:prSet/>
      <dgm:spPr/>
      <dgm:t>
        <a:bodyPr/>
        <a:lstStyle/>
        <a:p>
          <a:endParaRPr lang="en-GB"/>
        </a:p>
      </dgm:t>
    </dgm:pt>
    <dgm:pt modelId="{B870FE31-2879-754D-8BEB-BEFCD413A68C}" type="sibTrans" cxnId="{8112303F-EE09-4241-8F84-E69FC36B1839}">
      <dgm:prSet/>
      <dgm:spPr/>
      <dgm:t>
        <a:bodyPr/>
        <a:lstStyle/>
        <a:p>
          <a:endParaRPr lang="en-GB"/>
        </a:p>
      </dgm:t>
    </dgm:pt>
    <dgm:pt modelId="{F399A9D3-A775-FF43-B741-D54FDF55B7D5}">
      <dgm:prSet phldrT="[Text]" custT="1"/>
      <dgm:spPr>
        <a:solidFill>
          <a:schemeClr val="accent2"/>
        </a:solidFill>
      </dgm:spPr>
      <dgm:t>
        <a:bodyPr/>
        <a:lstStyle/>
        <a:p>
          <a:r>
            <a:rPr lang="en-GB" sz="3200" b="1" i="0" dirty="0">
              <a:latin typeface="Avenir Heavy" charset="0"/>
              <a:ea typeface="Avenir Heavy" charset="0"/>
              <a:cs typeface="Avenir Heavy" charset="0"/>
            </a:rPr>
            <a:t>Information must be reasonably</a:t>
          </a:r>
          <a:r>
            <a:rPr lang="en-GB" sz="3200" b="1" i="0" baseline="0" dirty="0">
              <a:latin typeface="Avenir Heavy" charset="0"/>
              <a:ea typeface="Avenir Heavy" charset="0"/>
              <a:cs typeface="Avenir Heavy" charset="0"/>
            </a:rPr>
            <a:t> accessible</a:t>
          </a:r>
          <a:endParaRPr lang="en-GB" sz="3200" b="1" i="0" dirty="0">
            <a:latin typeface="Avenir Heavy" charset="0"/>
            <a:ea typeface="Avenir Heavy" charset="0"/>
            <a:cs typeface="Avenir Heavy" charset="0"/>
          </a:endParaRPr>
        </a:p>
      </dgm:t>
    </dgm:pt>
    <dgm:pt modelId="{D06A98E4-9EF1-AD49-A9AE-B76B879811A8}" type="parTrans" cxnId="{FAE4D819-5116-C048-985A-5278F0F23FBF}">
      <dgm:prSet/>
      <dgm:spPr/>
      <dgm:t>
        <a:bodyPr/>
        <a:lstStyle/>
        <a:p>
          <a:endParaRPr lang="en-GB"/>
        </a:p>
      </dgm:t>
    </dgm:pt>
    <dgm:pt modelId="{7F6FC902-5788-DD45-A479-79439AD3C1AE}" type="sibTrans" cxnId="{FAE4D819-5116-C048-985A-5278F0F23FBF}">
      <dgm:prSet/>
      <dgm:spPr/>
      <dgm:t>
        <a:bodyPr/>
        <a:lstStyle/>
        <a:p>
          <a:endParaRPr lang="en-GB"/>
        </a:p>
      </dgm:t>
    </dgm:pt>
    <dgm:pt modelId="{085F734C-AE4E-D04F-A35F-5A631394C12C}" type="pres">
      <dgm:prSet presAssocID="{24C0D710-9426-E243-A996-0880CCBE263E}" presName="diagram" presStyleCnt="0">
        <dgm:presLayoutVars>
          <dgm:dir/>
          <dgm:resizeHandles val="exact"/>
        </dgm:presLayoutVars>
      </dgm:prSet>
      <dgm:spPr/>
    </dgm:pt>
    <dgm:pt modelId="{1106EFF0-C0DC-1F43-B08D-374594C5FFAC}" type="pres">
      <dgm:prSet presAssocID="{A3594B38-6EA6-8C44-B796-B2CF243FC801}" presName="node" presStyleLbl="node1" presStyleIdx="0" presStyleCnt="3">
        <dgm:presLayoutVars>
          <dgm:bulletEnabled val="1"/>
        </dgm:presLayoutVars>
      </dgm:prSet>
      <dgm:spPr/>
    </dgm:pt>
    <dgm:pt modelId="{E7E2300B-3A0E-FD44-8CCD-0987295D11B5}" type="pres">
      <dgm:prSet presAssocID="{8BB45C59-AF74-BB48-96F1-CC63E979666F}" presName="sibTrans" presStyleCnt="0"/>
      <dgm:spPr/>
    </dgm:pt>
    <dgm:pt modelId="{00C2906E-6115-E049-9E69-2C12BFCA8B7A}" type="pres">
      <dgm:prSet presAssocID="{E7CAFCF1-BD83-194E-BACA-B9B953BF37D2}" presName="node" presStyleLbl="node1" presStyleIdx="1" presStyleCnt="3">
        <dgm:presLayoutVars>
          <dgm:bulletEnabled val="1"/>
        </dgm:presLayoutVars>
      </dgm:prSet>
      <dgm:spPr/>
    </dgm:pt>
    <dgm:pt modelId="{7FECA452-DEE5-9E40-9558-90D423143F03}" type="pres">
      <dgm:prSet presAssocID="{B870FE31-2879-754D-8BEB-BEFCD413A68C}" presName="sibTrans" presStyleCnt="0"/>
      <dgm:spPr/>
    </dgm:pt>
    <dgm:pt modelId="{153B867D-EF69-4342-8D11-FE1D166FA2E0}" type="pres">
      <dgm:prSet presAssocID="{F399A9D3-A775-FF43-B741-D54FDF55B7D5}" presName="node" presStyleLbl="node1" presStyleIdx="2" presStyleCnt="3">
        <dgm:presLayoutVars>
          <dgm:bulletEnabled val="1"/>
        </dgm:presLayoutVars>
      </dgm:prSet>
      <dgm:spPr/>
    </dgm:pt>
  </dgm:ptLst>
  <dgm:cxnLst>
    <dgm:cxn modelId="{FAE4D819-5116-C048-985A-5278F0F23FBF}" srcId="{24C0D710-9426-E243-A996-0880CCBE263E}" destId="{F399A9D3-A775-FF43-B741-D54FDF55B7D5}" srcOrd="2" destOrd="0" parTransId="{D06A98E4-9EF1-AD49-A9AE-B76B879811A8}" sibTransId="{7F6FC902-5788-DD45-A479-79439AD3C1AE}"/>
    <dgm:cxn modelId="{8112303F-EE09-4241-8F84-E69FC36B1839}" srcId="{24C0D710-9426-E243-A996-0880CCBE263E}" destId="{E7CAFCF1-BD83-194E-BACA-B9B953BF37D2}" srcOrd="1" destOrd="0" parTransId="{7CB57DE4-4A02-9440-BA9E-5F132126C10D}" sibTransId="{B870FE31-2879-754D-8BEB-BEFCD413A68C}"/>
    <dgm:cxn modelId="{10383A4D-58D3-9945-B503-767B91BDE2E7}" type="presOf" srcId="{F399A9D3-A775-FF43-B741-D54FDF55B7D5}" destId="{153B867D-EF69-4342-8D11-FE1D166FA2E0}" srcOrd="0" destOrd="0" presId="urn:microsoft.com/office/officeart/2005/8/layout/default"/>
    <dgm:cxn modelId="{A1881D7F-0F9C-2345-8E8C-1D957339D190}" srcId="{24C0D710-9426-E243-A996-0880CCBE263E}" destId="{A3594B38-6EA6-8C44-B796-B2CF243FC801}" srcOrd="0" destOrd="0" parTransId="{5E0CFD10-4A6D-954B-9417-FEB24161D4A2}" sibTransId="{8BB45C59-AF74-BB48-96F1-CC63E979666F}"/>
    <dgm:cxn modelId="{B977DAAF-8753-204C-8A01-5AD40665BA0A}" type="presOf" srcId="{E7CAFCF1-BD83-194E-BACA-B9B953BF37D2}" destId="{00C2906E-6115-E049-9E69-2C12BFCA8B7A}" srcOrd="0" destOrd="0" presId="urn:microsoft.com/office/officeart/2005/8/layout/default"/>
    <dgm:cxn modelId="{471C1DB1-CE51-2D4B-ABB1-5A6C8BBEB174}" type="presOf" srcId="{24C0D710-9426-E243-A996-0880CCBE263E}" destId="{085F734C-AE4E-D04F-A35F-5A631394C12C}" srcOrd="0" destOrd="0" presId="urn:microsoft.com/office/officeart/2005/8/layout/default"/>
    <dgm:cxn modelId="{56032FE2-A51E-0040-A596-C54BCBFA44CA}" type="presOf" srcId="{A3594B38-6EA6-8C44-B796-B2CF243FC801}" destId="{1106EFF0-C0DC-1F43-B08D-374594C5FFAC}" srcOrd="0" destOrd="0" presId="urn:microsoft.com/office/officeart/2005/8/layout/default"/>
    <dgm:cxn modelId="{6B2C8695-86B0-3B40-AE06-428FF6CEB693}" type="presParOf" srcId="{085F734C-AE4E-D04F-A35F-5A631394C12C}" destId="{1106EFF0-C0DC-1F43-B08D-374594C5FFAC}" srcOrd="0" destOrd="0" presId="urn:microsoft.com/office/officeart/2005/8/layout/default"/>
    <dgm:cxn modelId="{F10D786E-E147-B14E-96B7-6EFB48ADC0A3}" type="presParOf" srcId="{085F734C-AE4E-D04F-A35F-5A631394C12C}" destId="{E7E2300B-3A0E-FD44-8CCD-0987295D11B5}" srcOrd="1" destOrd="0" presId="urn:microsoft.com/office/officeart/2005/8/layout/default"/>
    <dgm:cxn modelId="{290A24C0-07E9-A846-AB83-22DF3975898B}" type="presParOf" srcId="{085F734C-AE4E-D04F-A35F-5A631394C12C}" destId="{00C2906E-6115-E049-9E69-2C12BFCA8B7A}" srcOrd="2" destOrd="0" presId="urn:microsoft.com/office/officeart/2005/8/layout/default"/>
    <dgm:cxn modelId="{06B0DA9A-D516-F74A-8CF6-D46E5C9C97F8}" type="presParOf" srcId="{085F734C-AE4E-D04F-A35F-5A631394C12C}" destId="{7FECA452-DEE5-9E40-9558-90D423143F03}" srcOrd="3" destOrd="0" presId="urn:microsoft.com/office/officeart/2005/8/layout/default"/>
    <dgm:cxn modelId="{9C72ADF6-FC1E-1C44-A6EC-A27F80F3D2C3}" type="presParOf" srcId="{085F734C-AE4E-D04F-A35F-5A631394C12C}" destId="{153B867D-EF69-4342-8D11-FE1D166FA2E0}" srcOrd="4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24C0D710-9426-E243-A996-0880CCBE263E}" type="doc">
      <dgm:prSet loTypeId="urn:microsoft.com/office/officeart/2005/8/layout/default" loCatId="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F399A9D3-A775-FF43-B741-D54FDF55B7D5}">
      <dgm:prSet phldrT="[Text]" custT="1"/>
      <dgm:spPr/>
      <dgm:t>
        <a:bodyPr/>
        <a:lstStyle/>
        <a:p>
          <a:r>
            <a:rPr lang="en-GB" sz="2400" b="0" i="0" dirty="0">
              <a:latin typeface="Avenir Book" charset="0"/>
              <a:ea typeface="Avenir Book" charset="0"/>
              <a:cs typeface="Avenir Book" charset="0"/>
            </a:rPr>
            <a:t>ID</a:t>
          </a:r>
          <a:r>
            <a:rPr lang="en-GB" sz="2400" b="0" i="0" baseline="0" dirty="0">
              <a:latin typeface="Avenir Book" charset="0"/>
              <a:ea typeface="Avenir Book" charset="0"/>
              <a:cs typeface="Avenir Book" charset="0"/>
            </a:rPr>
            <a:t> of data controller</a:t>
          </a:r>
          <a:endParaRPr lang="en-GB" sz="2400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D06A98E4-9EF1-AD49-A9AE-B76B879811A8}" type="parTrans" cxnId="{FAE4D819-5116-C048-985A-5278F0F23FBF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7F6FC902-5788-DD45-A479-79439AD3C1AE}" type="sibTrans" cxnId="{FAE4D819-5116-C048-985A-5278F0F23FBF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A1F3792-08E0-C042-8B9C-08E849AD40A3}">
      <dgm:prSet/>
      <dgm:spPr/>
      <dgm:t>
        <a:bodyPr/>
        <a:lstStyle/>
        <a:p>
          <a:r>
            <a:rPr lang="en-US" b="0" i="0" dirty="0">
              <a:latin typeface="Avenir Book" charset="0"/>
              <a:ea typeface="Avenir Book" charset="0"/>
              <a:cs typeface="Avenir Book" charset="0"/>
            </a:rPr>
            <a:t>Contact of Data Protection Officer</a:t>
          </a:r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4D348F19-BD38-0349-80D7-0488D041A4D2}" type="parTrans" cxnId="{78532328-E5DD-F742-B365-9D4EB782A7EF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E200A03C-48D6-1241-A127-FCDAB23476C5}" type="sibTrans" cxnId="{78532328-E5DD-F742-B365-9D4EB782A7EF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6876259B-8091-9F48-9D3C-3391B256458D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Purposes and legal basis of processing</a:t>
          </a:r>
        </a:p>
      </dgm:t>
    </dgm:pt>
    <dgm:pt modelId="{FE86F208-7C33-6E49-AB4F-D70ED6B7A550}" type="parTrans" cxnId="{716573AA-2A2C-B641-B466-D79D54E27F9B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F7217311-7CC1-DB4B-85FE-1A3140E67DBD}" type="sibTrans" cxnId="{716573AA-2A2C-B641-B466-D79D54E27F9B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9974FC68-5DF4-9642-A0E1-E59593556F90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Legitimate interests</a:t>
          </a:r>
        </a:p>
      </dgm:t>
    </dgm:pt>
    <dgm:pt modelId="{A878317C-9D0F-4044-8369-5C8402E03B37}" type="parTrans" cxnId="{DD478FBF-1B14-B64E-9DA8-E6F13A9AAC2C}">
      <dgm:prSet/>
      <dgm:spPr/>
      <dgm:t>
        <a:bodyPr/>
        <a:lstStyle/>
        <a:p>
          <a:endParaRPr lang="en-GB"/>
        </a:p>
      </dgm:t>
    </dgm:pt>
    <dgm:pt modelId="{CBBDE8DC-F31F-FC40-9905-0D218FA11A65}" type="sibTrans" cxnId="{DD478FBF-1B14-B64E-9DA8-E6F13A9AAC2C}">
      <dgm:prSet/>
      <dgm:spPr/>
      <dgm:t>
        <a:bodyPr/>
        <a:lstStyle/>
        <a:p>
          <a:endParaRPr lang="en-GB"/>
        </a:p>
      </dgm:t>
    </dgm:pt>
    <dgm:pt modelId="{8BD9ADE5-A607-CD4E-8CBA-2304D106B181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Recipients of data</a:t>
          </a:r>
        </a:p>
      </dgm:t>
    </dgm:pt>
    <dgm:pt modelId="{665A2D24-3C3B-3A46-B9B4-1A0820760A17}" type="parTrans" cxnId="{19C3CD71-7152-F947-B957-3AC29BA9FE5B}">
      <dgm:prSet/>
      <dgm:spPr/>
      <dgm:t>
        <a:bodyPr/>
        <a:lstStyle/>
        <a:p>
          <a:endParaRPr lang="en-GB"/>
        </a:p>
      </dgm:t>
    </dgm:pt>
    <dgm:pt modelId="{C98C9AD4-EB8B-D740-A9C1-3FC1966D0CDE}" type="sibTrans" cxnId="{19C3CD71-7152-F947-B957-3AC29BA9FE5B}">
      <dgm:prSet/>
      <dgm:spPr/>
      <dgm:t>
        <a:bodyPr/>
        <a:lstStyle/>
        <a:p>
          <a:endParaRPr lang="en-GB"/>
        </a:p>
      </dgm:t>
    </dgm:pt>
    <dgm:pt modelId="{09EC08D4-D9C1-2140-996A-6D81E8EDC74C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International transfers</a:t>
          </a:r>
        </a:p>
      </dgm:t>
    </dgm:pt>
    <dgm:pt modelId="{43EBC8C2-913A-7942-943B-6990BA289966}" type="parTrans" cxnId="{ABD2AFF3-5F99-7B47-A756-8EEDCD6BB3F7}">
      <dgm:prSet/>
      <dgm:spPr/>
      <dgm:t>
        <a:bodyPr/>
        <a:lstStyle/>
        <a:p>
          <a:endParaRPr lang="en-GB"/>
        </a:p>
      </dgm:t>
    </dgm:pt>
    <dgm:pt modelId="{FBCD2D84-1416-CE44-AEDB-385006A52D73}" type="sibTrans" cxnId="{ABD2AFF3-5F99-7B47-A756-8EEDCD6BB3F7}">
      <dgm:prSet/>
      <dgm:spPr/>
      <dgm:t>
        <a:bodyPr/>
        <a:lstStyle/>
        <a:p>
          <a:endParaRPr lang="en-GB"/>
        </a:p>
      </dgm:t>
    </dgm:pt>
    <dgm:pt modelId="{741F97E7-0DEE-BF4E-8F7C-7FE2383FAF59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Retention period or criteria</a:t>
          </a:r>
        </a:p>
      </dgm:t>
    </dgm:pt>
    <dgm:pt modelId="{4A5C12BE-2616-5143-A157-13C031814D09}" type="parTrans" cxnId="{1D74B225-8D8C-A24F-97C9-B0D76686CDFD}">
      <dgm:prSet/>
      <dgm:spPr/>
      <dgm:t>
        <a:bodyPr/>
        <a:lstStyle/>
        <a:p>
          <a:endParaRPr lang="en-GB"/>
        </a:p>
      </dgm:t>
    </dgm:pt>
    <dgm:pt modelId="{134C987B-571D-5947-BB00-7171EA4411D2}" type="sibTrans" cxnId="{1D74B225-8D8C-A24F-97C9-B0D76686CDFD}">
      <dgm:prSet/>
      <dgm:spPr/>
      <dgm:t>
        <a:bodyPr/>
        <a:lstStyle/>
        <a:p>
          <a:endParaRPr lang="en-GB"/>
        </a:p>
      </dgm:t>
    </dgm:pt>
    <dgm:pt modelId="{123AD3B6-9B43-1C43-A70F-EFBE6BBB6094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Right to request rectification</a:t>
          </a:r>
        </a:p>
      </dgm:t>
    </dgm:pt>
    <dgm:pt modelId="{79BF181E-47E2-C449-AD5E-CE981E24EC3B}" type="parTrans" cxnId="{7EEA1FCC-E5E7-1045-9075-4837C7050115}">
      <dgm:prSet/>
      <dgm:spPr/>
      <dgm:t>
        <a:bodyPr/>
        <a:lstStyle/>
        <a:p>
          <a:endParaRPr lang="en-GB"/>
        </a:p>
      </dgm:t>
    </dgm:pt>
    <dgm:pt modelId="{5AF36FA6-1759-F446-AAB1-39C4905FB97E}" type="sibTrans" cxnId="{7EEA1FCC-E5E7-1045-9075-4837C7050115}">
      <dgm:prSet/>
      <dgm:spPr/>
      <dgm:t>
        <a:bodyPr/>
        <a:lstStyle/>
        <a:p>
          <a:endParaRPr lang="en-GB"/>
        </a:p>
      </dgm:t>
    </dgm:pt>
    <dgm:pt modelId="{8967058F-2631-B344-9179-C9D77DEE9029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Right to withdraw consent</a:t>
          </a:r>
        </a:p>
      </dgm:t>
    </dgm:pt>
    <dgm:pt modelId="{594E2B67-8C9B-E24C-8EEE-653301C42EDA}" type="parTrans" cxnId="{D7730EFE-80E0-FC4A-952B-BE64D6B1996D}">
      <dgm:prSet/>
      <dgm:spPr/>
      <dgm:t>
        <a:bodyPr/>
        <a:lstStyle/>
        <a:p>
          <a:endParaRPr lang="en-GB"/>
        </a:p>
      </dgm:t>
    </dgm:pt>
    <dgm:pt modelId="{C4403646-9C55-B24F-A765-D68434FDFD82}" type="sibTrans" cxnId="{D7730EFE-80E0-FC4A-952B-BE64D6B1996D}">
      <dgm:prSet/>
      <dgm:spPr/>
      <dgm:t>
        <a:bodyPr/>
        <a:lstStyle/>
        <a:p>
          <a:endParaRPr lang="en-GB"/>
        </a:p>
      </dgm:t>
    </dgm:pt>
    <dgm:pt modelId="{1FE4722A-9FD0-3D4E-B00B-F8D5F8702B42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Right to complain to ICO</a:t>
          </a:r>
        </a:p>
      </dgm:t>
    </dgm:pt>
    <dgm:pt modelId="{575ADBF2-315E-1B43-AAE5-EF1D8F81CF43}" type="parTrans" cxnId="{5E5A634B-44BC-5A4A-AEEE-DD6FE8230D05}">
      <dgm:prSet/>
      <dgm:spPr/>
      <dgm:t>
        <a:bodyPr/>
        <a:lstStyle/>
        <a:p>
          <a:endParaRPr lang="en-GB"/>
        </a:p>
      </dgm:t>
    </dgm:pt>
    <dgm:pt modelId="{63B5D230-66F8-0941-9560-98D3AB39607D}" type="sibTrans" cxnId="{5E5A634B-44BC-5A4A-AEEE-DD6FE8230D05}">
      <dgm:prSet/>
      <dgm:spPr/>
      <dgm:t>
        <a:bodyPr/>
        <a:lstStyle/>
        <a:p>
          <a:endParaRPr lang="en-GB"/>
        </a:p>
      </dgm:t>
    </dgm:pt>
    <dgm:pt modelId="{BE3E86B8-ACCF-B544-88FD-FB99AD4B9171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Consequences of failure to supply data</a:t>
          </a:r>
        </a:p>
      </dgm:t>
    </dgm:pt>
    <dgm:pt modelId="{50814E0E-26B5-0A47-A5D7-6F2147B97056}" type="parTrans" cxnId="{1103CD09-72FB-EE47-90D3-8A9637324CDB}">
      <dgm:prSet/>
      <dgm:spPr/>
      <dgm:t>
        <a:bodyPr/>
        <a:lstStyle/>
        <a:p>
          <a:endParaRPr lang="en-GB"/>
        </a:p>
      </dgm:t>
    </dgm:pt>
    <dgm:pt modelId="{7090D9E0-9FCC-2A4C-840A-2E4F414D3282}" type="sibTrans" cxnId="{1103CD09-72FB-EE47-90D3-8A9637324CDB}">
      <dgm:prSet/>
      <dgm:spPr/>
      <dgm:t>
        <a:bodyPr/>
        <a:lstStyle/>
        <a:p>
          <a:endParaRPr lang="en-GB"/>
        </a:p>
      </dgm:t>
    </dgm:pt>
    <dgm:pt modelId="{4DFBFA66-E9D4-2D4B-B9C4-AA64F9FB52BC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Existence of profiling and other automated decision making</a:t>
          </a:r>
        </a:p>
      </dgm:t>
    </dgm:pt>
    <dgm:pt modelId="{BF6C00AF-9878-434B-ACCA-F48CF92ABF50}" type="parTrans" cxnId="{8F6ED4A2-BAA6-1142-A175-58F3EB6CC5D8}">
      <dgm:prSet/>
      <dgm:spPr/>
      <dgm:t>
        <a:bodyPr/>
        <a:lstStyle/>
        <a:p>
          <a:endParaRPr lang="en-GB"/>
        </a:p>
      </dgm:t>
    </dgm:pt>
    <dgm:pt modelId="{263878FE-BE3D-7841-841A-BB167CF5BCF2}" type="sibTrans" cxnId="{8F6ED4A2-BAA6-1142-A175-58F3EB6CC5D8}">
      <dgm:prSet/>
      <dgm:spPr/>
      <dgm:t>
        <a:bodyPr/>
        <a:lstStyle/>
        <a:p>
          <a:endParaRPr lang="en-GB"/>
        </a:p>
      </dgm:t>
    </dgm:pt>
    <dgm:pt modelId="{085F734C-AE4E-D04F-A35F-5A631394C12C}" type="pres">
      <dgm:prSet presAssocID="{24C0D710-9426-E243-A996-0880CCBE263E}" presName="diagram" presStyleCnt="0">
        <dgm:presLayoutVars>
          <dgm:dir/>
          <dgm:resizeHandles val="exact"/>
        </dgm:presLayoutVars>
      </dgm:prSet>
      <dgm:spPr/>
    </dgm:pt>
    <dgm:pt modelId="{153B867D-EF69-4342-8D11-FE1D166FA2E0}" type="pres">
      <dgm:prSet presAssocID="{F399A9D3-A775-FF43-B741-D54FDF55B7D5}" presName="node" presStyleLbl="node1" presStyleIdx="0" presStyleCnt="12">
        <dgm:presLayoutVars>
          <dgm:bulletEnabled val="1"/>
        </dgm:presLayoutVars>
      </dgm:prSet>
      <dgm:spPr/>
    </dgm:pt>
    <dgm:pt modelId="{93EE26F2-0495-7845-81FD-9EAE0F4E9C7B}" type="pres">
      <dgm:prSet presAssocID="{7F6FC902-5788-DD45-A479-79439AD3C1AE}" presName="sibTrans" presStyleCnt="0"/>
      <dgm:spPr/>
    </dgm:pt>
    <dgm:pt modelId="{3E53024E-5228-F840-BB07-1E4BDE55926E}" type="pres">
      <dgm:prSet presAssocID="{8A1F3792-08E0-C042-8B9C-08E849AD40A3}" presName="node" presStyleLbl="node1" presStyleIdx="1" presStyleCnt="12">
        <dgm:presLayoutVars>
          <dgm:bulletEnabled val="1"/>
        </dgm:presLayoutVars>
      </dgm:prSet>
      <dgm:spPr/>
    </dgm:pt>
    <dgm:pt modelId="{8290D7A3-0DE4-804C-81C5-5646780893F2}" type="pres">
      <dgm:prSet presAssocID="{E200A03C-48D6-1241-A127-FCDAB23476C5}" presName="sibTrans" presStyleCnt="0"/>
      <dgm:spPr/>
    </dgm:pt>
    <dgm:pt modelId="{AFBEB7E8-C3B3-DF42-A083-283281F08E9A}" type="pres">
      <dgm:prSet presAssocID="{6876259B-8091-9F48-9D3C-3391B256458D}" presName="node" presStyleLbl="node1" presStyleIdx="2" presStyleCnt="12">
        <dgm:presLayoutVars>
          <dgm:bulletEnabled val="1"/>
        </dgm:presLayoutVars>
      </dgm:prSet>
      <dgm:spPr/>
    </dgm:pt>
    <dgm:pt modelId="{2E8DBBA9-E8DF-7B4A-8508-C5773FB759EB}" type="pres">
      <dgm:prSet presAssocID="{F7217311-7CC1-DB4B-85FE-1A3140E67DBD}" presName="sibTrans" presStyleCnt="0"/>
      <dgm:spPr/>
    </dgm:pt>
    <dgm:pt modelId="{72B24D49-E703-1040-9522-71B67D9759F7}" type="pres">
      <dgm:prSet presAssocID="{9974FC68-5DF4-9642-A0E1-E59593556F90}" presName="node" presStyleLbl="node1" presStyleIdx="3" presStyleCnt="12">
        <dgm:presLayoutVars>
          <dgm:bulletEnabled val="1"/>
        </dgm:presLayoutVars>
      </dgm:prSet>
      <dgm:spPr/>
    </dgm:pt>
    <dgm:pt modelId="{AB28E7A3-2737-A24C-967F-B145EA613B7B}" type="pres">
      <dgm:prSet presAssocID="{CBBDE8DC-F31F-FC40-9905-0D218FA11A65}" presName="sibTrans" presStyleCnt="0"/>
      <dgm:spPr/>
    </dgm:pt>
    <dgm:pt modelId="{754B9CEE-136D-E247-A68C-413AF9AFD238}" type="pres">
      <dgm:prSet presAssocID="{8BD9ADE5-A607-CD4E-8CBA-2304D106B181}" presName="node" presStyleLbl="node1" presStyleIdx="4" presStyleCnt="12">
        <dgm:presLayoutVars>
          <dgm:bulletEnabled val="1"/>
        </dgm:presLayoutVars>
      </dgm:prSet>
      <dgm:spPr/>
    </dgm:pt>
    <dgm:pt modelId="{EC5AD5EC-AC57-0A41-B7B0-4A87F39F1075}" type="pres">
      <dgm:prSet presAssocID="{C98C9AD4-EB8B-D740-A9C1-3FC1966D0CDE}" presName="sibTrans" presStyleCnt="0"/>
      <dgm:spPr/>
    </dgm:pt>
    <dgm:pt modelId="{3C62D553-8D55-8649-9222-AAD191C33A76}" type="pres">
      <dgm:prSet presAssocID="{09EC08D4-D9C1-2140-996A-6D81E8EDC74C}" presName="node" presStyleLbl="node1" presStyleIdx="5" presStyleCnt="12">
        <dgm:presLayoutVars>
          <dgm:bulletEnabled val="1"/>
        </dgm:presLayoutVars>
      </dgm:prSet>
      <dgm:spPr/>
    </dgm:pt>
    <dgm:pt modelId="{232C5DF3-A12E-274D-A798-8A0EA443E3A2}" type="pres">
      <dgm:prSet presAssocID="{FBCD2D84-1416-CE44-AEDB-385006A52D73}" presName="sibTrans" presStyleCnt="0"/>
      <dgm:spPr/>
    </dgm:pt>
    <dgm:pt modelId="{6DA2EBC1-C364-0E41-8051-2A2B98FC2BB0}" type="pres">
      <dgm:prSet presAssocID="{741F97E7-0DEE-BF4E-8F7C-7FE2383FAF59}" presName="node" presStyleLbl="node1" presStyleIdx="6" presStyleCnt="12">
        <dgm:presLayoutVars>
          <dgm:bulletEnabled val="1"/>
        </dgm:presLayoutVars>
      </dgm:prSet>
      <dgm:spPr/>
    </dgm:pt>
    <dgm:pt modelId="{14F4667D-8E61-8A4B-9D75-149C9CAFCC32}" type="pres">
      <dgm:prSet presAssocID="{134C987B-571D-5947-BB00-7171EA4411D2}" presName="sibTrans" presStyleCnt="0"/>
      <dgm:spPr/>
    </dgm:pt>
    <dgm:pt modelId="{F3A7D259-6D3E-E84B-8EC9-A33DD53A82AC}" type="pres">
      <dgm:prSet presAssocID="{123AD3B6-9B43-1C43-A70F-EFBE6BBB6094}" presName="node" presStyleLbl="node1" presStyleIdx="7" presStyleCnt="12">
        <dgm:presLayoutVars>
          <dgm:bulletEnabled val="1"/>
        </dgm:presLayoutVars>
      </dgm:prSet>
      <dgm:spPr/>
    </dgm:pt>
    <dgm:pt modelId="{A01F30F2-FC37-844B-BD03-8A0EC0A0590E}" type="pres">
      <dgm:prSet presAssocID="{5AF36FA6-1759-F446-AAB1-39C4905FB97E}" presName="sibTrans" presStyleCnt="0"/>
      <dgm:spPr/>
    </dgm:pt>
    <dgm:pt modelId="{CB2C760E-220D-4848-A165-65E930CF9ABB}" type="pres">
      <dgm:prSet presAssocID="{8967058F-2631-B344-9179-C9D77DEE9029}" presName="node" presStyleLbl="node1" presStyleIdx="8" presStyleCnt="12">
        <dgm:presLayoutVars>
          <dgm:bulletEnabled val="1"/>
        </dgm:presLayoutVars>
      </dgm:prSet>
      <dgm:spPr/>
    </dgm:pt>
    <dgm:pt modelId="{CC4BD741-4F4F-834D-970B-1B49C6694588}" type="pres">
      <dgm:prSet presAssocID="{C4403646-9C55-B24F-A765-D68434FDFD82}" presName="sibTrans" presStyleCnt="0"/>
      <dgm:spPr/>
    </dgm:pt>
    <dgm:pt modelId="{A74B4147-DB33-D843-B341-147655581813}" type="pres">
      <dgm:prSet presAssocID="{1FE4722A-9FD0-3D4E-B00B-F8D5F8702B42}" presName="node" presStyleLbl="node1" presStyleIdx="9" presStyleCnt="12">
        <dgm:presLayoutVars>
          <dgm:bulletEnabled val="1"/>
        </dgm:presLayoutVars>
      </dgm:prSet>
      <dgm:spPr/>
    </dgm:pt>
    <dgm:pt modelId="{AF495B99-994A-6049-88D2-F5C4DD28B7B5}" type="pres">
      <dgm:prSet presAssocID="{63B5D230-66F8-0941-9560-98D3AB39607D}" presName="sibTrans" presStyleCnt="0"/>
      <dgm:spPr/>
    </dgm:pt>
    <dgm:pt modelId="{AA259816-116F-AA46-82A8-2C9432015D6E}" type="pres">
      <dgm:prSet presAssocID="{BE3E86B8-ACCF-B544-88FD-FB99AD4B9171}" presName="node" presStyleLbl="node1" presStyleIdx="10" presStyleCnt="12">
        <dgm:presLayoutVars>
          <dgm:bulletEnabled val="1"/>
        </dgm:presLayoutVars>
      </dgm:prSet>
      <dgm:spPr/>
    </dgm:pt>
    <dgm:pt modelId="{90443271-CD09-5D46-99F5-07209CC17181}" type="pres">
      <dgm:prSet presAssocID="{7090D9E0-9FCC-2A4C-840A-2E4F414D3282}" presName="sibTrans" presStyleCnt="0"/>
      <dgm:spPr/>
    </dgm:pt>
    <dgm:pt modelId="{E3AECCFF-377B-FE4B-B723-9067FE14100D}" type="pres">
      <dgm:prSet presAssocID="{4DFBFA66-E9D4-2D4B-B9C4-AA64F9FB52BC}" presName="node" presStyleLbl="node1" presStyleIdx="11" presStyleCnt="12">
        <dgm:presLayoutVars>
          <dgm:bulletEnabled val="1"/>
        </dgm:presLayoutVars>
      </dgm:prSet>
      <dgm:spPr/>
    </dgm:pt>
  </dgm:ptLst>
  <dgm:cxnLst>
    <dgm:cxn modelId="{DEFE0A03-D516-8047-B1F9-63DD4AA48CEF}" type="presOf" srcId="{F399A9D3-A775-FF43-B741-D54FDF55B7D5}" destId="{153B867D-EF69-4342-8D11-FE1D166FA2E0}" srcOrd="0" destOrd="0" presId="urn:microsoft.com/office/officeart/2005/8/layout/default"/>
    <dgm:cxn modelId="{43072704-77CC-D84B-99D5-FA6E10CF4489}" type="presOf" srcId="{8967058F-2631-B344-9179-C9D77DEE9029}" destId="{CB2C760E-220D-4848-A165-65E930CF9ABB}" srcOrd="0" destOrd="0" presId="urn:microsoft.com/office/officeart/2005/8/layout/default"/>
    <dgm:cxn modelId="{1103CD09-72FB-EE47-90D3-8A9637324CDB}" srcId="{24C0D710-9426-E243-A996-0880CCBE263E}" destId="{BE3E86B8-ACCF-B544-88FD-FB99AD4B9171}" srcOrd="10" destOrd="0" parTransId="{50814E0E-26B5-0A47-A5D7-6F2147B97056}" sibTransId="{7090D9E0-9FCC-2A4C-840A-2E4F414D3282}"/>
    <dgm:cxn modelId="{FAE4D819-5116-C048-985A-5278F0F23FBF}" srcId="{24C0D710-9426-E243-A996-0880CCBE263E}" destId="{F399A9D3-A775-FF43-B741-D54FDF55B7D5}" srcOrd="0" destOrd="0" parTransId="{D06A98E4-9EF1-AD49-A9AE-B76B879811A8}" sibTransId="{7F6FC902-5788-DD45-A479-79439AD3C1AE}"/>
    <dgm:cxn modelId="{1D74B225-8D8C-A24F-97C9-B0D76686CDFD}" srcId="{24C0D710-9426-E243-A996-0880CCBE263E}" destId="{741F97E7-0DEE-BF4E-8F7C-7FE2383FAF59}" srcOrd="6" destOrd="0" parTransId="{4A5C12BE-2616-5143-A157-13C031814D09}" sibTransId="{134C987B-571D-5947-BB00-7171EA4411D2}"/>
    <dgm:cxn modelId="{78532328-E5DD-F742-B365-9D4EB782A7EF}" srcId="{24C0D710-9426-E243-A996-0880CCBE263E}" destId="{8A1F3792-08E0-C042-8B9C-08E849AD40A3}" srcOrd="1" destOrd="0" parTransId="{4D348F19-BD38-0349-80D7-0488D041A4D2}" sibTransId="{E200A03C-48D6-1241-A127-FCDAB23476C5}"/>
    <dgm:cxn modelId="{8E38FD39-9E2E-BE48-B92A-4A41DED34E01}" type="presOf" srcId="{09EC08D4-D9C1-2140-996A-6D81E8EDC74C}" destId="{3C62D553-8D55-8649-9222-AAD191C33A76}" srcOrd="0" destOrd="0" presId="urn:microsoft.com/office/officeart/2005/8/layout/default"/>
    <dgm:cxn modelId="{45E48245-EC62-0B4F-8257-5BC8EC9100EB}" type="presOf" srcId="{6876259B-8091-9F48-9D3C-3391B256458D}" destId="{AFBEB7E8-C3B3-DF42-A083-283281F08E9A}" srcOrd="0" destOrd="0" presId="urn:microsoft.com/office/officeart/2005/8/layout/default"/>
    <dgm:cxn modelId="{5E5A634B-44BC-5A4A-AEEE-DD6FE8230D05}" srcId="{24C0D710-9426-E243-A996-0880CCBE263E}" destId="{1FE4722A-9FD0-3D4E-B00B-F8D5F8702B42}" srcOrd="9" destOrd="0" parTransId="{575ADBF2-315E-1B43-AAE5-EF1D8F81CF43}" sibTransId="{63B5D230-66F8-0941-9560-98D3AB39607D}"/>
    <dgm:cxn modelId="{272A3251-9EF6-5D46-BC7E-25D627B762D6}" type="presOf" srcId="{24C0D710-9426-E243-A996-0880CCBE263E}" destId="{085F734C-AE4E-D04F-A35F-5A631394C12C}" srcOrd="0" destOrd="0" presId="urn:microsoft.com/office/officeart/2005/8/layout/default"/>
    <dgm:cxn modelId="{F7BC4054-2502-7947-A913-C1E8BFF87BFD}" type="presOf" srcId="{123AD3B6-9B43-1C43-A70F-EFBE6BBB6094}" destId="{F3A7D259-6D3E-E84B-8EC9-A33DD53A82AC}" srcOrd="0" destOrd="0" presId="urn:microsoft.com/office/officeart/2005/8/layout/default"/>
    <dgm:cxn modelId="{19C3CD71-7152-F947-B957-3AC29BA9FE5B}" srcId="{24C0D710-9426-E243-A996-0880CCBE263E}" destId="{8BD9ADE5-A607-CD4E-8CBA-2304D106B181}" srcOrd="4" destOrd="0" parTransId="{665A2D24-3C3B-3A46-B9B4-1A0820760A17}" sibTransId="{C98C9AD4-EB8B-D740-A9C1-3FC1966D0CDE}"/>
    <dgm:cxn modelId="{7CBD1272-F737-9144-86C4-FCDE49C89D55}" type="presOf" srcId="{9974FC68-5DF4-9642-A0E1-E59593556F90}" destId="{72B24D49-E703-1040-9522-71B67D9759F7}" srcOrd="0" destOrd="0" presId="urn:microsoft.com/office/officeart/2005/8/layout/default"/>
    <dgm:cxn modelId="{B8DD247D-CF2B-2E4E-B78F-05C64C0ECA6A}" type="presOf" srcId="{741F97E7-0DEE-BF4E-8F7C-7FE2383FAF59}" destId="{6DA2EBC1-C364-0E41-8051-2A2B98FC2BB0}" srcOrd="0" destOrd="0" presId="urn:microsoft.com/office/officeart/2005/8/layout/default"/>
    <dgm:cxn modelId="{8F6ED4A2-BAA6-1142-A175-58F3EB6CC5D8}" srcId="{24C0D710-9426-E243-A996-0880CCBE263E}" destId="{4DFBFA66-E9D4-2D4B-B9C4-AA64F9FB52BC}" srcOrd="11" destOrd="0" parTransId="{BF6C00AF-9878-434B-ACCA-F48CF92ABF50}" sibTransId="{263878FE-BE3D-7841-841A-BB167CF5BCF2}"/>
    <dgm:cxn modelId="{716573AA-2A2C-B641-B466-D79D54E27F9B}" srcId="{24C0D710-9426-E243-A996-0880CCBE263E}" destId="{6876259B-8091-9F48-9D3C-3391B256458D}" srcOrd="2" destOrd="0" parTransId="{FE86F208-7C33-6E49-AB4F-D70ED6B7A550}" sibTransId="{F7217311-7CC1-DB4B-85FE-1A3140E67DBD}"/>
    <dgm:cxn modelId="{C1595ABD-B329-414E-88FB-AF51814568FC}" type="presOf" srcId="{1FE4722A-9FD0-3D4E-B00B-F8D5F8702B42}" destId="{A74B4147-DB33-D843-B341-147655581813}" srcOrd="0" destOrd="0" presId="urn:microsoft.com/office/officeart/2005/8/layout/default"/>
    <dgm:cxn modelId="{DD478FBF-1B14-B64E-9DA8-E6F13A9AAC2C}" srcId="{24C0D710-9426-E243-A996-0880CCBE263E}" destId="{9974FC68-5DF4-9642-A0E1-E59593556F90}" srcOrd="3" destOrd="0" parTransId="{A878317C-9D0F-4044-8369-5C8402E03B37}" sibTransId="{CBBDE8DC-F31F-FC40-9905-0D218FA11A65}"/>
    <dgm:cxn modelId="{7EEA1FCC-E5E7-1045-9075-4837C7050115}" srcId="{24C0D710-9426-E243-A996-0880CCBE263E}" destId="{123AD3B6-9B43-1C43-A70F-EFBE6BBB6094}" srcOrd="7" destOrd="0" parTransId="{79BF181E-47E2-C449-AD5E-CE981E24EC3B}" sibTransId="{5AF36FA6-1759-F446-AAB1-39C4905FB97E}"/>
    <dgm:cxn modelId="{ED37A6D3-A050-E344-B879-2AB8E889F10D}" type="presOf" srcId="{BE3E86B8-ACCF-B544-88FD-FB99AD4B9171}" destId="{AA259816-116F-AA46-82A8-2C9432015D6E}" srcOrd="0" destOrd="0" presId="urn:microsoft.com/office/officeart/2005/8/layout/default"/>
    <dgm:cxn modelId="{8178A3E2-906E-DB48-9A5F-1DF18241A5D8}" type="presOf" srcId="{8BD9ADE5-A607-CD4E-8CBA-2304D106B181}" destId="{754B9CEE-136D-E247-A68C-413AF9AFD238}" srcOrd="0" destOrd="0" presId="urn:microsoft.com/office/officeart/2005/8/layout/default"/>
    <dgm:cxn modelId="{DBECB5F0-7634-1841-B64A-CF629F0D90D0}" type="presOf" srcId="{8A1F3792-08E0-C042-8B9C-08E849AD40A3}" destId="{3E53024E-5228-F840-BB07-1E4BDE55926E}" srcOrd="0" destOrd="0" presId="urn:microsoft.com/office/officeart/2005/8/layout/default"/>
    <dgm:cxn modelId="{ABD2AFF3-5F99-7B47-A756-8EEDCD6BB3F7}" srcId="{24C0D710-9426-E243-A996-0880CCBE263E}" destId="{09EC08D4-D9C1-2140-996A-6D81E8EDC74C}" srcOrd="5" destOrd="0" parTransId="{43EBC8C2-913A-7942-943B-6990BA289966}" sibTransId="{FBCD2D84-1416-CE44-AEDB-385006A52D73}"/>
    <dgm:cxn modelId="{D7730EFE-80E0-FC4A-952B-BE64D6B1996D}" srcId="{24C0D710-9426-E243-A996-0880CCBE263E}" destId="{8967058F-2631-B344-9179-C9D77DEE9029}" srcOrd="8" destOrd="0" parTransId="{594E2B67-8C9B-E24C-8EEE-653301C42EDA}" sibTransId="{C4403646-9C55-B24F-A765-D68434FDFD82}"/>
    <dgm:cxn modelId="{5E983DFF-5473-E645-97FD-7F8322ACC761}" type="presOf" srcId="{4DFBFA66-E9D4-2D4B-B9C4-AA64F9FB52BC}" destId="{E3AECCFF-377B-FE4B-B723-9067FE14100D}" srcOrd="0" destOrd="0" presId="urn:microsoft.com/office/officeart/2005/8/layout/default"/>
    <dgm:cxn modelId="{2ECBA9D6-9349-BB43-ACBB-814FEA81A4C5}" type="presParOf" srcId="{085F734C-AE4E-D04F-A35F-5A631394C12C}" destId="{153B867D-EF69-4342-8D11-FE1D166FA2E0}" srcOrd="0" destOrd="0" presId="urn:microsoft.com/office/officeart/2005/8/layout/default"/>
    <dgm:cxn modelId="{18EBCB19-9D24-0844-88AD-A2761843B349}" type="presParOf" srcId="{085F734C-AE4E-D04F-A35F-5A631394C12C}" destId="{93EE26F2-0495-7845-81FD-9EAE0F4E9C7B}" srcOrd="1" destOrd="0" presId="urn:microsoft.com/office/officeart/2005/8/layout/default"/>
    <dgm:cxn modelId="{69D10313-3867-4C4B-AC28-FD1EF5541AB0}" type="presParOf" srcId="{085F734C-AE4E-D04F-A35F-5A631394C12C}" destId="{3E53024E-5228-F840-BB07-1E4BDE55926E}" srcOrd="2" destOrd="0" presId="urn:microsoft.com/office/officeart/2005/8/layout/default"/>
    <dgm:cxn modelId="{3B2F5D4D-F332-EF4C-ADE1-B94A203CEA17}" type="presParOf" srcId="{085F734C-AE4E-D04F-A35F-5A631394C12C}" destId="{8290D7A3-0DE4-804C-81C5-5646780893F2}" srcOrd="3" destOrd="0" presId="urn:microsoft.com/office/officeart/2005/8/layout/default"/>
    <dgm:cxn modelId="{35C545DF-3F96-9143-B680-CF05FD8C9430}" type="presParOf" srcId="{085F734C-AE4E-D04F-A35F-5A631394C12C}" destId="{AFBEB7E8-C3B3-DF42-A083-283281F08E9A}" srcOrd="4" destOrd="0" presId="urn:microsoft.com/office/officeart/2005/8/layout/default"/>
    <dgm:cxn modelId="{679DF178-423B-0843-80D1-4636FE4D2DDE}" type="presParOf" srcId="{085F734C-AE4E-D04F-A35F-5A631394C12C}" destId="{2E8DBBA9-E8DF-7B4A-8508-C5773FB759EB}" srcOrd="5" destOrd="0" presId="urn:microsoft.com/office/officeart/2005/8/layout/default"/>
    <dgm:cxn modelId="{76140C4D-CF21-384D-9620-9A33939B32D8}" type="presParOf" srcId="{085F734C-AE4E-D04F-A35F-5A631394C12C}" destId="{72B24D49-E703-1040-9522-71B67D9759F7}" srcOrd="6" destOrd="0" presId="urn:microsoft.com/office/officeart/2005/8/layout/default"/>
    <dgm:cxn modelId="{E8C6E395-976A-0A4C-9A43-57DA2217EC1A}" type="presParOf" srcId="{085F734C-AE4E-D04F-A35F-5A631394C12C}" destId="{AB28E7A3-2737-A24C-967F-B145EA613B7B}" srcOrd="7" destOrd="0" presId="urn:microsoft.com/office/officeart/2005/8/layout/default"/>
    <dgm:cxn modelId="{421043FC-C49F-5144-BCA2-3E5FF7E10647}" type="presParOf" srcId="{085F734C-AE4E-D04F-A35F-5A631394C12C}" destId="{754B9CEE-136D-E247-A68C-413AF9AFD238}" srcOrd="8" destOrd="0" presId="urn:microsoft.com/office/officeart/2005/8/layout/default"/>
    <dgm:cxn modelId="{ACFE1532-77A6-D445-893C-49724421B9AD}" type="presParOf" srcId="{085F734C-AE4E-D04F-A35F-5A631394C12C}" destId="{EC5AD5EC-AC57-0A41-B7B0-4A87F39F1075}" srcOrd="9" destOrd="0" presId="urn:microsoft.com/office/officeart/2005/8/layout/default"/>
    <dgm:cxn modelId="{D8203F97-84E1-1141-98E5-7C2B846CDE86}" type="presParOf" srcId="{085F734C-AE4E-D04F-A35F-5A631394C12C}" destId="{3C62D553-8D55-8649-9222-AAD191C33A76}" srcOrd="10" destOrd="0" presId="urn:microsoft.com/office/officeart/2005/8/layout/default"/>
    <dgm:cxn modelId="{FFBFD75C-FC03-8042-BCA8-93453B2B6076}" type="presParOf" srcId="{085F734C-AE4E-D04F-A35F-5A631394C12C}" destId="{232C5DF3-A12E-274D-A798-8A0EA443E3A2}" srcOrd="11" destOrd="0" presId="urn:microsoft.com/office/officeart/2005/8/layout/default"/>
    <dgm:cxn modelId="{9EEF2533-AC91-D648-AC4B-4015F7536AB3}" type="presParOf" srcId="{085F734C-AE4E-D04F-A35F-5A631394C12C}" destId="{6DA2EBC1-C364-0E41-8051-2A2B98FC2BB0}" srcOrd="12" destOrd="0" presId="urn:microsoft.com/office/officeart/2005/8/layout/default"/>
    <dgm:cxn modelId="{6AC251EC-0B26-D746-AA66-C8B429507144}" type="presParOf" srcId="{085F734C-AE4E-D04F-A35F-5A631394C12C}" destId="{14F4667D-8E61-8A4B-9D75-149C9CAFCC32}" srcOrd="13" destOrd="0" presId="urn:microsoft.com/office/officeart/2005/8/layout/default"/>
    <dgm:cxn modelId="{08F92EC2-FE41-024C-B643-82F7A6BAB24B}" type="presParOf" srcId="{085F734C-AE4E-D04F-A35F-5A631394C12C}" destId="{F3A7D259-6D3E-E84B-8EC9-A33DD53A82AC}" srcOrd="14" destOrd="0" presId="urn:microsoft.com/office/officeart/2005/8/layout/default"/>
    <dgm:cxn modelId="{FA099607-91E1-8943-8C8F-A5BCEF007B46}" type="presParOf" srcId="{085F734C-AE4E-D04F-A35F-5A631394C12C}" destId="{A01F30F2-FC37-844B-BD03-8A0EC0A0590E}" srcOrd="15" destOrd="0" presId="urn:microsoft.com/office/officeart/2005/8/layout/default"/>
    <dgm:cxn modelId="{EFC7E55D-1FB3-C742-A6C8-5C4A7A100286}" type="presParOf" srcId="{085F734C-AE4E-D04F-A35F-5A631394C12C}" destId="{CB2C760E-220D-4848-A165-65E930CF9ABB}" srcOrd="16" destOrd="0" presId="urn:microsoft.com/office/officeart/2005/8/layout/default"/>
    <dgm:cxn modelId="{99D72CF0-4CA0-894C-9861-7410CFF27E38}" type="presParOf" srcId="{085F734C-AE4E-D04F-A35F-5A631394C12C}" destId="{CC4BD741-4F4F-834D-970B-1B49C6694588}" srcOrd="17" destOrd="0" presId="urn:microsoft.com/office/officeart/2005/8/layout/default"/>
    <dgm:cxn modelId="{9AFA2582-F695-1E48-B02D-46B6363ACB4C}" type="presParOf" srcId="{085F734C-AE4E-D04F-A35F-5A631394C12C}" destId="{A74B4147-DB33-D843-B341-147655581813}" srcOrd="18" destOrd="0" presId="urn:microsoft.com/office/officeart/2005/8/layout/default"/>
    <dgm:cxn modelId="{0468A27D-F297-3348-A6FA-22CBD8C63D9B}" type="presParOf" srcId="{085F734C-AE4E-D04F-A35F-5A631394C12C}" destId="{AF495B99-994A-6049-88D2-F5C4DD28B7B5}" srcOrd="19" destOrd="0" presId="urn:microsoft.com/office/officeart/2005/8/layout/default"/>
    <dgm:cxn modelId="{DBD51244-0BC3-BD4E-8612-12A38C502A1A}" type="presParOf" srcId="{085F734C-AE4E-D04F-A35F-5A631394C12C}" destId="{AA259816-116F-AA46-82A8-2C9432015D6E}" srcOrd="20" destOrd="0" presId="urn:microsoft.com/office/officeart/2005/8/layout/default"/>
    <dgm:cxn modelId="{15007DBE-D913-C246-B498-68CB615CABC0}" type="presParOf" srcId="{085F734C-AE4E-D04F-A35F-5A631394C12C}" destId="{90443271-CD09-5D46-99F5-07209CC17181}" srcOrd="21" destOrd="0" presId="urn:microsoft.com/office/officeart/2005/8/layout/default"/>
    <dgm:cxn modelId="{AD6DEF28-01CF-5C4D-A8AC-4C59630FCFD5}" type="presParOf" srcId="{085F734C-AE4E-D04F-A35F-5A631394C12C}" destId="{E3AECCFF-377B-FE4B-B723-9067FE14100D}" srcOrd="22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24C0D710-9426-E243-A996-0880CCBE263E}" type="doc">
      <dgm:prSet loTypeId="urn:microsoft.com/office/officeart/2005/8/layout/default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F399A9D3-A775-FF43-B741-D54FDF55B7D5}">
      <dgm:prSet phldrT="[Text]" custT="1"/>
      <dgm:spPr/>
      <dgm:t>
        <a:bodyPr/>
        <a:lstStyle/>
        <a:p>
          <a:r>
            <a:rPr lang="en-GB" sz="2400" b="0" i="0" dirty="0">
              <a:latin typeface="Avenir Book" charset="0"/>
              <a:ea typeface="Avenir Book" charset="0"/>
              <a:cs typeface="Avenir Book" charset="0"/>
            </a:rPr>
            <a:t>ID</a:t>
          </a:r>
          <a:r>
            <a:rPr lang="en-GB" sz="2400" b="0" i="0" baseline="0" dirty="0">
              <a:latin typeface="Avenir Book" charset="0"/>
              <a:ea typeface="Avenir Book" charset="0"/>
              <a:cs typeface="Avenir Book" charset="0"/>
            </a:rPr>
            <a:t> of data controller</a:t>
          </a:r>
          <a:endParaRPr lang="en-GB" sz="2400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D06A98E4-9EF1-AD49-A9AE-B76B879811A8}" type="parTrans" cxnId="{FAE4D819-5116-C048-985A-5278F0F23FBF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7F6FC902-5788-DD45-A479-79439AD3C1AE}" type="sibTrans" cxnId="{FAE4D819-5116-C048-985A-5278F0F23FBF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A1F3792-08E0-C042-8B9C-08E849AD40A3}">
      <dgm:prSet/>
      <dgm:spPr/>
      <dgm:t>
        <a:bodyPr/>
        <a:lstStyle/>
        <a:p>
          <a:r>
            <a:rPr lang="en-US" b="0" i="0" dirty="0">
              <a:latin typeface="Avenir Book" charset="0"/>
              <a:ea typeface="Avenir Book" charset="0"/>
              <a:cs typeface="Avenir Book" charset="0"/>
            </a:rPr>
            <a:t>ID of Data Protection Officer</a:t>
          </a:r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4D348F19-BD38-0349-80D7-0488D041A4D2}" type="parTrans" cxnId="{78532328-E5DD-F742-B365-9D4EB782A7EF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E200A03C-48D6-1241-A127-FCDAB23476C5}" type="sibTrans" cxnId="{78532328-E5DD-F742-B365-9D4EB782A7EF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6876259B-8091-9F48-9D3C-3391B256458D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Purposes and legal basis of processing</a:t>
          </a:r>
        </a:p>
      </dgm:t>
    </dgm:pt>
    <dgm:pt modelId="{FE86F208-7C33-6E49-AB4F-D70ED6B7A550}" type="parTrans" cxnId="{716573AA-2A2C-B641-B466-D79D54E27F9B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F7217311-7CC1-DB4B-85FE-1A3140E67DBD}" type="sibTrans" cxnId="{716573AA-2A2C-B641-B466-D79D54E27F9B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BD9ADE5-A607-CD4E-8CBA-2304D106B181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Recipients of data</a:t>
          </a:r>
        </a:p>
      </dgm:t>
    </dgm:pt>
    <dgm:pt modelId="{665A2D24-3C3B-3A46-B9B4-1A0820760A17}" type="parTrans" cxnId="{19C3CD71-7152-F947-B957-3AC29BA9FE5B}">
      <dgm:prSet/>
      <dgm:spPr/>
      <dgm:t>
        <a:bodyPr/>
        <a:lstStyle/>
        <a:p>
          <a:endParaRPr lang="en-GB"/>
        </a:p>
      </dgm:t>
    </dgm:pt>
    <dgm:pt modelId="{C98C9AD4-EB8B-D740-A9C1-3FC1966D0CDE}" type="sibTrans" cxnId="{19C3CD71-7152-F947-B957-3AC29BA9FE5B}">
      <dgm:prSet/>
      <dgm:spPr/>
      <dgm:t>
        <a:bodyPr/>
        <a:lstStyle/>
        <a:p>
          <a:endParaRPr lang="en-GB"/>
        </a:p>
      </dgm:t>
    </dgm:pt>
    <dgm:pt modelId="{09EC08D4-D9C1-2140-996A-6D81E8EDC74C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International transfers</a:t>
          </a:r>
        </a:p>
      </dgm:t>
    </dgm:pt>
    <dgm:pt modelId="{43EBC8C2-913A-7942-943B-6990BA289966}" type="parTrans" cxnId="{ABD2AFF3-5F99-7B47-A756-8EEDCD6BB3F7}">
      <dgm:prSet/>
      <dgm:spPr/>
      <dgm:t>
        <a:bodyPr/>
        <a:lstStyle/>
        <a:p>
          <a:endParaRPr lang="en-GB"/>
        </a:p>
      </dgm:t>
    </dgm:pt>
    <dgm:pt modelId="{FBCD2D84-1416-CE44-AEDB-385006A52D73}" type="sibTrans" cxnId="{ABD2AFF3-5F99-7B47-A756-8EEDCD6BB3F7}">
      <dgm:prSet/>
      <dgm:spPr/>
      <dgm:t>
        <a:bodyPr/>
        <a:lstStyle/>
        <a:p>
          <a:endParaRPr lang="en-GB"/>
        </a:p>
      </dgm:t>
    </dgm:pt>
    <dgm:pt modelId="{741F97E7-0DEE-BF4E-8F7C-7FE2383FAF59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Retention period or criteria</a:t>
          </a:r>
        </a:p>
      </dgm:t>
    </dgm:pt>
    <dgm:pt modelId="{4A5C12BE-2616-5143-A157-13C031814D09}" type="parTrans" cxnId="{1D74B225-8D8C-A24F-97C9-B0D76686CDFD}">
      <dgm:prSet/>
      <dgm:spPr/>
      <dgm:t>
        <a:bodyPr/>
        <a:lstStyle/>
        <a:p>
          <a:endParaRPr lang="en-GB"/>
        </a:p>
      </dgm:t>
    </dgm:pt>
    <dgm:pt modelId="{134C987B-571D-5947-BB00-7171EA4411D2}" type="sibTrans" cxnId="{1D74B225-8D8C-A24F-97C9-B0D76686CDFD}">
      <dgm:prSet/>
      <dgm:spPr/>
      <dgm:t>
        <a:bodyPr/>
        <a:lstStyle/>
        <a:p>
          <a:endParaRPr lang="en-GB"/>
        </a:p>
      </dgm:t>
    </dgm:pt>
    <dgm:pt modelId="{123AD3B6-9B43-1C43-A70F-EFBE6BBB6094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Right to request rectification / restriction</a:t>
          </a:r>
        </a:p>
      </dgm:t>
    </dgm:pt>
    <dgm:pt modelId="{79BF181E-47E2-C449-AD5E-CE981E24EC3B}" type="parTrans" cxnId="{7EEA1FCC-E5E7-1045-9075-4837C7050115}">
      <dgm:prSet/>
      <dgm:spPr/>
      <dgm:t>
        <a:bodyPr/>
        <a:lstStyle/>
        <a:p>
          <a:endParaRPr lang="en-GB"/>
        </a:p>
      </dgm:t>
    </dgm:pt>
    <dgm:pt modelId="{5AF36FA6-1759-F446-AAB1-39C4905FB97E}" type="sibTrans" cxnId="{7EEA1FCC-E5E7-1045-9075-4837C7050115}">
      <dgm:prSet/>
      <dgm:spPr/>
      <dgm:t>
        <a:bodyPr/>
        <a:lstStyle/>
        <a:p>
          <a:endParaRPr lang="en-GB"/>
        </a:p>
      </dgm:t>
    </dgm:pt>
    <dgm:pt modelId="{8967058F-2631-B344-9179-C9D77DEE9029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Right to withdraw consent*</a:t>
          </a:r>
        </a:p>
      </dgm:t>
    </dgm:pt>
    <dgm:pt modelId="{594E2B67-8C9B-E24C-8EEE-653301C42EDA}" type="parTrans" cxnId="{D7730EFE-80E0-FC4A-952B-BE64D6B1996D}">
      <dgm:prSet/>
      <dgm:spPr/>
      <dgm:t>
        <a:bodyPr/>
        <a:lstStyle/>
        <a:p>
          <a:endParaRPr lang="en-GB"/>
        </a:p>
      </dgm:t>
    </dgm:pt>
    <dgm:pt modelId="{C4403646-9C55-B24F-A765-D68434FDFD82}" type="sibTrans" cxnId="{D7730EFE-80E0-FC4A-952B-BE64D6B1996D}">
      <dgm:prSet/>
      <dgm:spPr/>
      <dgm:t>
        <a:bodyPr/>
        <a:lstStyle/>
        <a:p>
          <a:endParaRPr lang="en-GB"/>
        </a:p>
      </dgm:t>
    </dgm:pt>
    <dgm:pt modelId="{1FE4722A-9FD0-3D4E-B00B-F8D5F8702B42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Right to complain to ICO</a:t>
          </a:r>
        </a:p>
      </dgm:t>
    </dgm:pt>
    <dgm:pt modelId="{575ADBF2-315E-1B43-AAE5-EF1D8F81CF43}" type="parTrans" cxnId="{5E5A634B-44BC-5A4A-AEEE-DD6FE8230D05}">
      <dgm:prSet/>
      <dgm:spPr/>
      <dgm:t>
        <a:bodyPr/>
        <a:lstStyle/>
        <a:p>
          <a:endParaRPr lang="en-GB"/>
        </a:p>
      </dgm:t>
    </dgm:pt>
    <dgm:pt modelId="{63B5D230-66F8-0941-9560-98D3AB39607D}" type="sibTrans" cxnId="{5E5A634B-44BC-5A4A-AEEE-DD6FE8230D05}">
      <dgm:prSet/>
      <dgm:spPr/>
      <dgm:t>
        <a:bodyPr/>
        <a:lstStyle/>
        <a:p>
          <a:endParaRPr lang="en-GB"/>
        </a:p>
      </dgm:t>
    </dgm:pt>
    <dgm:pt modelId="{BE3E86B8-ACCF-B544-88FD-FB99AD4B9171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Source</a:t>
          </a:r>
          <a:r>
            <a:rPr lang="en-GB" b="0" i="0" baseline="0" dirty="0">
              <a:latin typeface="Avenir Book" charset="0"/>
              <a:ea typeface="Avenir Book" charset="0"/>
              <a:cs typeface="Avenir Book" charset="0"/>
            </a:rPr>
            <a:t> of data</a:t>
          </a:r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50814E0E-26B5-0A47-A5D7-6F2147B97056}" type="parTrans" cxnId="{1103CD09-72FB-EE47-90D3-8A9637324CDB}">
      <dgm:prSet/>
      <dgm:spPr/>
      <dgm:t>
        <a:bodyPr/>
        <a:lstStyle/>
        <a:p>
          <a:endParaRPr lang="en-GB"/>
        </a:p>
      </dgm:t>
    </dgm:pt>
    <dgm:pt modelId="{7090D9E0-9FCC-2A4C-840A-2E4F414D3282}" type="sibTrans" cxnId="{1103CD09-72FB-EE47-90D3-8A9637324CDB}">
      <dgm:prSet/>
      <dgm:spPr/>
      <dgm:t>
        <a:bodyPr/>
        <a:lstStyle/>
        <a:p>
          <a:endParaRPr lang="en-GB"/>
        </a:p>
      </dgm:t>
    </dgm:pt>
    <dgm:pt modelId="{A2CCBA69-C595-4B47-90FA-C4C42E8CA9BB}">
      <dgm:prSet/>
      <dgm:spPr/>
      <dgm:t>
        <a:bodyPr/>
        <a:lstStyle/>
        <a:p>
          <a:r>
            <a:rPr lang="en-GB" b="0" i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Legitimate interests*</a:t>
          </a:r>
        </a:p>
      </dgm:t>
    </dgm:pt>
    <dgm:pt modelId="{91B3991A-B149-3B4A-9F3F-EF972F0E306B}" type="parTrans" cxnId="{998FDD31-ADF2-124A-997A-171E1F37279A}">
      <dgm:prSet/>
      <dgm:spPr/>
      <dgm:t>
        <a:bodyPr/>
        <a:lstStyle/>
        <a:p>
          <a:endParaRPr lang="en-GB"/>
        </a:p>
      </dgm:t>
    </dgm:pt>
    <dgm:pt modelId="{701A99F9-D091-0E43-B40B-9592CEE7176B}" type="sibTrans" cxnId="{998FDD31-ADF2-124A-997A-171E1F37279A}">
      <dgm:prSet/>
      <dgm:spPr/>
      <dgm:t>
        <a:bodyPr/>
        <a:lstStyle/>
        <a:p>
          <a:endParaRPr lang="en-GB"/>
        </a:p>
      </dgm:t>
    </dgm:pt>
    <dgm:pt modelId="{1E66E509-CADE-B449-9B91-5F0F63A66C0C}">
      <dgm:prSet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Categories</a:t>
          </a:r>
        </a:p>
      </dgm:t>
    </dgm:pt>
    <dgm:pt modelId="{23B260C3-D93B-454B-BE7D-8DB235C3C6BC}" type="parTrans" cxnId="{03010DD0-4B96-A24D-AE2F-C2157D521725}">
      <dgm:prSet/>
      <dgm:spPr/>
      <dgm:t>
        <a:bodyPr/>
        <a:lstStyle/>
        <a:p>
          <a:endParaRPr lang="en-GB"/>
        </a:p>
      </dgm:t>
    </dgm:pt>
    <dgm:pt modelId="{F1AB74FF-6EE8-2547-AF9C-2E0815628F03}" type="sibTrans" cxnId="{03010DD0-4B96-A24D-AE2F-C2157D521725}">
      <dgm:prSet/>
      <dgm:spPr/>
      <dgm:t>
        <a:bodyPr/>
        <a:lstStyle/>
        <a:p>
          <a:endParaRPr lang="en-GB"/>
        </a:p>
      </dgm:t>
    </dgm:pt>
    <dgm:pt modelId="{0F14B65E-1A63-784A-8F74-F9AFA7FDEFE0}">
      <dgm:prSet/>
      <dgm:spPr/>
      <dgm:t>
        <a:bodyPr/>
        <a:lstStyle/>
        <a:p>
          <a:r>
            <a:rPr lang="en-GB" b="0" i="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Existence of profiling and other automated decision making</a:t>
          </a:r>
        </a:p>
      </dgm:t>
    </dgm:pt>
    <dgm:pt modelId="{5A018F23-E6AC-AD47-B979-698B42880C88}" type="parTrans" cxnId="{FEA49512-7C94-7B49-BB57-C771541F1A2B}">
      <dgm:prSet/>
      <dgm:spPr/>
      <dgm:t>
        <a:bodyPr/>
        <a:lstStyle/>
        <a:p>
          <a:endParaRPr lang="en-GB"/>
        </a:p>
      </dgm:t>
    </dgm:pt>
    <dgm:pt modelId="{72504116-703D-354B-B99C-B7ED45FDA8EA}" type="sibTrans" cxnId="{FEA49512-7C94-7B49-BB57-C771541F1A2B}">
      <dgm:prSet/>
      <dgm:spPr/>
      <dgm:t>
        <a:bodyPr/>
        <a:lstStyle/>
        <a:p>
          <a:endParaRPr lang="en-GB"/>
        </a:p>
      </dgm:t>
    </dgm:pt>
    <dgm:pt modelId="{085F734C-AE4E-D04F-A35F-5A631394C12C}" type="pres">
      <dgm:prSet presAssocID="{24C0D710-9426-E243-A996-0880CCBE263E}" presName="diagram" presStyleCnt="0">
        <dgm:presLayoutVars>
          <dgm:dir/>
          <dgm:resizeHandles val="exact"/>
        </dgm:presLayoutVars>
      </dgm:prSet>
      <dgm:spPr/>
    </dgm:pt>
    <dgm:pt modelId="{153B867D-EF69-4342-8D11-FE1D166FA2E0}" type="pres">
      <dgm:prSet presAssocID="{F399A9D3-A775-FF43-B741-D54FDF55B7D5}" presName="node" presStyleLbl="node1" presStyleIdx="0" presStyleCnt="13">
        <dgm:presLayoutVars>
          <dgm:bulletEnabled val="1"/>
        </dgm:presLayoutVars>
      </dgm:prSet>
      <dgm:spPr/>
    </dgm:pt>
    <dgm:pt modelId="{93EE26F2-0495-7845-81FD-9EAE0F4E9C7B}" type="pres">
      <dgm:prSet presAssocID="{7F6FC902-5788-DD45-A479-79439AD3C1AE}" presName="sibTrans" presStyleCnt="0"/>
      <dgm:spPr/>
    </dgm:pt>
    <dgm:pt modelId="{3E53024E-5228-F840-BB07-1E4BDE55926E}" type="pres">
      <dgm:prSet presAssocID="{8A1F3792-08E0-C042-8B9C-08E849AD40A3}" presName="node" presStyleLbl="node1" presStyleIdx="1" presStyleCnt="13">
        <dgm:presLayoutVars>
          <dgm:bulletEnabled val="1"/>
        </dgm:presLayoutVars>
      </dgm:prSet>
      <dgm:spPr/>
    </dgm:pt>
    <dgm:pt modelId="{8290D7A3-0DE4-804C-81C5-5646780893F2}" type="pres">
      <dgm:prSet presAssocID="{E200A03C-48D6-1241-A127-FCDAB23476C5}" presName="sibTrans" presStyleCnt="0"/>
      <dgm:spPr/>
    </dgm:pt>
    <dgm:pt modelId="{2A32AAFF-FA6F-C644-9194-5BD094CA8C4C}" type="pres">
      <dgm:prSet presAssocID="{1E66E509-CADE-B449-9B91-5F0F63A66C0C}" presName="node" presStyleLbl="node1" presStyleIdx="2" presStyleCnt="13">
        <dgm:presLayoutVars>
          <dgm:bulletEnabled val="1"/>
        </dgm:presLayoutVars>
      </dgm:prSet>
      <dgm:spPr/>
    </dgm:pt>
    <dgm:pt modelId="{4B168A4A-8569-0B4D-96BB-1D0F9E2A42D9}" type="pres">
      <dgm:prSet presAssocID="{F1AB74FF-6EE8-2547-AF9C-2E0815628F03}" presName="sibTrans" presStyleCnt="0"/>
      <dgm:spPr/>
    </dgm:pt>
    <dgm:pt modelId="{AFBEB7E8-C3B3-DF42-A083-283281F08E9A}" type="pres">
      <dgm:prSet presAssocID="{6876259B-8091-9F48-9D3C-3391B256458D}" presName="node" presStyleLbl="node1" presStyleIdx="3" presStyleCnt="13">
        <dgm:presLayoutVars>
          <dgm:bulletEnabled val="1"/>
        </dgm:presLayoutVars>
      </dgm:prSet>
      <dgm:spPr/>
    </dgm:pt>
    <dgm:pt modelId="{2E8DBBA9-E8DF-7B4A-8508-C5773FB759EB}" type="pres">
      <dgm:prSet presAssocID="{F7217311-7CC1-DB4B-85FE-1A3140E67DBD}" presName="sibTrans" presStyleCnt="0"/>
      <dgm:spPr/>
    </dgm:pt>
    <dgm:pt modelId="{754B9CEE-136D-E247-A68C-413AF9AFD238}" type="pres">
      <dgm:prSet presAssocID="{8BD9ADE5-A607-CD4E-8CBA-2304D106B181}" presName="node" presStyleLbl="node1" presStyleIdx="4" presStyleCnt="13">
        <dgm:presLayoutVars>
          <dgm:bulletEnabled val="1"/>
        </dgm:presLayoutVars>
      </dgm:prSet>
      <dgm:spPr/>
    </dgm:pt>
    <dgm:pt modelId="{EC5AD5EC-AC57-0A41-B7B0-4A87F39F1075}" type="pres">
      <dgm:prSet presAssocID="{C98C9AD4-EB8B-D740-A9C1-3FC1966D0CDE}" presName="sibTrans" presStyleCnt="0"/>
      <dgm:spPr/>
    </dgm:pt>
    <dgm:pt modelId="{3C62D553-8D55-8649-9222-AAD191C33A76}" type="pres">
      <dgm:prSet presAssocID="{09EC08D4-D9C1-2140-996A-6D81E8EDC74C}" presName="node" presStyleLbl="node1" presStyleIdx="5" presStyleCnt="13">
        <dgm:presLayoutVars>
          <dgm:bulletEnabled val="1"/>
        </dgm:presLayoutVars>
      </dgm:prSet>
      <dgm:spPr/>
    </dgm:pt>
    <dgm:pt modelId="{232C5DF3-A12E-274D-A798-8A0EA443E3A2}" type="pres">
      <dgm:prSet presAssocID="{FBCD2D84-1416-CE44-AEDB-385006A52D73}" presName="sibTrans" presStyleCnt="0"/>
      <dgm:spPr/>
    </dgm:pt>
    <dgm:pt modelId="{6DA2EBC1-C364-0E41-8051-2A2B98FC2BB0}" type="pres">
      <dgm:prSet presAssocID="{741F97E7-0DEE-BF4E-8F7C-7FE2383FAF59}" presName="node" presStyleLbl="node1" presStyleIdx="6" presStyleCnt="13">
        <dgm:presLayoutVars>
          <dgm:bulletEnabled val="1"/>
        </dgm:presLayoutVars>
      </dgm:prSet>
      <dgm:spPr/>
    </dgm:pt>
    <dgm:pt modelId="{14F4667D-8E61-8A4B-9D75-149C9CAFCC32}" type="pres">
      <dgm:prSet presAssocID="{134C987B-571D-5947-BB00-7171EA4411D2}" presName="sibTrans" presStyleCnt="0"/>
      <dgm:spPr/>
    </dgm:pt>
    <dgm:pt modelId="{363492BB-B61B-EF48-B505-A0B3831E4ED7}" type="pres">
      <dgm:prSet presAssocID="{A2CCBA69-C595-4B47-90FA-C4C42E8CA9BB}" presName="node" presStyleLbl="node1" presStyleIdx="7" presStyleCnt="13">
        <dgm:presLayoutVars>
          <dgm:bulletEnabled val="1"/>
        </dgm:presLayoutVars>
      </dgm:prSet>
      <dgm:spPr/>
    </dgm:pt>
    <dgm:pt modelId="{B53DF5FD-ED07-8D41-876B-270577FF9354}" type="pres">
      <dgm:prSet presAssocID="{701A99F9-D091-0E43-B40B-9592CEE7176B}" presName="sibTrans" presStyleCnt="0"/>
      <dgm:spPr/>
    </dgm:pt>
    <dgm:pt modelId="{F3A7D259-6D3E-E84B-8EC9-A33DD53A82AC}" type="pres">
      <dgm:prSet presAssocID="{123AD3B6-9B43-1C43-A70F-EFBE6BBB6094}" presName="node" presStyleLbl="node1" presStyleIdx="8" presStyleCnt="13">
        <dgm:presLayoutVars>
          <dgm:bulletEnabled val="1"/>
        </dgm:presLayoutVars>
      </dgm:prSet>
      <dgm:spPr/>
    </dgm:pt>
    <dgm:pt modelId="{A01F30F2-FC37-844B-BD03-8A0EC0A0590E}" type="pres">
      <dgm:prSet presAssocID="{5AF36FA6-1759-F446-AAB1-39C4905FB97E}" presName="sibTrans" presStyleCnt="0"/>
      <dgm:spPr/>
    </dgm:pt>
    <dgm:pt modelId="{CB2C760E-220D-4848-A165-65E930CF9ABB}" type="pres">
      <dgm:prSet presAssocID="{8967058F-2631-B344-9179-C9D77DEE9029}" presName="node" presStyleLbl="node1" presStyleIdx="9" presStyleCnt="13">
        <dgm:presLayoutVars>
          <dgm:bulletEnabled val="1"/>
        </dgm:presLayoutVars>
      </dgm:prSet>
      <dgm:spPr/>
    </dgm:pt>
    <dgm:pt modelId="{CC4BD741-4F4F-834D-970B-1B49C6694588}" type="pres">
      <dgm:prSet presAssocID="{C4403646-9C55-B24F-A765-D68434FDFD82}" presName="sibTrans" presStyleCnt="0"/>
      <dgm:spPr/>
    </dgm:pt>
    <dgm:pt modelId="{A74B4147-DB33-D843-B341-147655581813}" type="pres">
      <dgm:prSet presAssocID="{1FE4722A-9FD0-3D4E-B00B-F8D5F8702B42}" presName="node" presStyleLbl="node1" presStyleIdx="10" presStyleCnt="13">
        <dgm:presLayoutVars>
          <dgm:bulletEnabled val="1"/>
        </dgm:presLayoutVars>
      </dgm:prSet>
      <dgm:spPr/>
    </dgm:pt>
    <dgm:pt modelId="{AF495B99-994A-6049-88D2-F5C4DD28B7B5}" type="pres">
      <dgm:prSet presAssocID="{63B5D230-66F8-0941-9560-98D3AB39607D}" presName="sibTrans" presStyleCnt="0"/>
      <dgm:spPr/>
    </dgm:pt>
    <dgm:pt modelId="{AA259816-116F-AA46-82A8-2C9432015D6E}" type="pres">
      <dgm:prSet presAssocID="{BE3E86B8-ACCF-B544-88FD-FB99AD4B9171}" presName="node" presStyleLbl="node1" presStyleIdx="11" presStyleCnt="13" custLinFactNeighborX="1128" custLinFactNeighborY="2503">
        <dgm:presLayoutVars>
          <dgm:bulletEnabled val="1"/>
        </dgm:presLayoutVars>
      </dgm:prSet>
      <dgm:spPr/>
    </dgm:pt>
    <dgm:pt modelId="{90443271-CD09-5D46-99F5-07209CC17181}" type="pres">
      <dgm:prSet presAssocID="{7090D9E0-9FCC-2A4C-840A-2E4F414D3282}" presName="sibTrans" presStyleCnt="0"/>
      <dgm:spPr/>
    </dgm:pt>
    <dgm:pt modelId="{CEC7EFC3-DC7E-0C40-B198-E2F542C75A46}" type="pres">
      <dgm:prSet presAssocID="{0F14B65E-1A63-784A-8F74-F9AFA7FDEFE0}" presName="node" presStyleLbl="node1" presStyleIdx="12" presStyleCnt="13">
        <dgm:presLayoutVars>
          <dgm:bulletEnabled val="1"/>
        </dgm:presLayoutVars>
      </dgm:prSet>
      <dgm:spPr/>
    </dgm:pt>
  </dgm:ptLst>
  <dgm:cxnLst>
    <dgm:cxn modelId="{B99FA909-0335-1043-A98B-34676C80CC5B}" type="presOf" srcId="{8BD9ADE5-A607-CD4E-8CBA-2304D106B181}" destId="{754B9CEE-136D-E247-A68C-413AF9AFD238}" srcOrd="0" destOrd="0" presId="urn:microsoft.com/office/officeart/2005/8/layout/default"/>
    <dgm:cxn modelId="{1103CD09-72FB-EE47-90D3-8A9637324CDB}" srcId="{24C0D710-9426-E243-A996-0880CCBE263E}" destId="{BE3E86B8-ACCF-B544-88FD-FB99AD4B9171}" srcOrd="11" destOrd="0" parTransId="{50814E0E-26B5-0A47-A5D7-6F2147B97056}" sibTransId="{7090D9E0-9FCC-2A4C-840A-2E4F414D3282}"/>
    <dgm:cxn modelId="{74F15712-69BF-D74F-AF37-B2E37382FF38}" type="presOf" srcId="{8967058F-2631-B344-9179-C9D77DEE9029}" destId="{CB2C760E-220D-4848-A165-65E930CF9ABB}" srcOrd="0" destOrd="0" presId="urn:microsoft.com/office/officeart/2005/8/layout/default"/>
    <dgm:cxn modelId="{FEA49512-7C94-7B49-BB57-C771541F1A2B}" srcId="{24C0D710-9426-E243-A996-0880CCBE263E}" destId="{0F14B65E-1A63-784A-8F74-F9AFA7FDEFE0}" srcOrd="12" destOrd="0" parTransId="{5A018F23-E6AC-AD47-B979-698B42880C88}" sibTransId="{72504116-703D-354B-B99C-B7ED45FDA8EA}"/>
    <dgm:cxn modelId="{FAE4D819-5116-C048-985A-5278F0F23FBF}" srcId="{24C0D710-9426-E243-A996-0880CCBE263E}" destId="{F399A9D3-A775-FF43-B741-D54FDF55B7D5}" srcOrd="0" destOrd="0" parTransId="{D06A98E4-9EF1-AD49-A9AE-B76B879811A8}" sibTransId="{7F6FC902-5788-DD45-A479-79439AD3C1AE}"/>
    <dgm:cxn modelId="{C7A72A25-5420-7E41-8CAB-03FBB4403A55}" type="presOf" srcId="{1E66E509-CADE-B449-9B91-5F0F63A66C0C}" destId="{2A32AAFF-FA6F-C644-9194-5BD094CA8C4C}" srcOrd="0" destOrd="0" presId="urn:microsoft.com/office/officeart/2005/8/layout/default"/>
    <dgm:cxn modelId="{990AB025-813E-0A46-AC54-5D8D983F7FDC}" type="presOf" srcId="{6876259B-8091-9F48-9D3C-3391B256458D}" destId="{AFBEB7E8-C3B3-DF42-A083-283281F08E9A}" srcOrd="0" destOrd="0" presId="urn:microsoft.com/office/officeart/2005/8/layout/default"/>
    <dgm:cxn modelId="{1D74B225-8D8C-A24F-97C9-B0D76686CDFD}" srcId="{24C0D710-9426-E243-A996-0880CCBE263E}" destId="{741F97E7-0DEE-BF4E-8F7C-7FE2383FAF59}" srcOrd="6" destOrd="0" parTransId="{4A5C12BE-2616-5143-A157-13C031814D09}" sibTransId="{134C987B-571D-5947-BB00-7171EA4411D2}"/>
    <dgm:cxn modelId="{78532328-E5DD-F742-B365-9D4EB782A7EF}" srcId="{24C0D710-9426-E243-A996-0880CCBE263E}" destId="{8A1F3792-08E0-C042-8B9C-08E849AD40A3}" srcOrd="1" destOrd="0" parTransId="{4D348F19-BD38-0349-80D7-0488D041A4D2}" sibTransId="{E200A03C-48D6-1241-A127-FCDAB23476C5}"/>
    <dgm:cxn modelId="{180FD42D-6F9C-2B41-9742-6A1F8D33E6B4}" type="presOf" srcId="{1FE4722A-9FD0-3D4E-B00B-F8D5F8702B42}" destId="{A74B4147-DB33-D843-B341-147655581813}" srcOrd="0" destOrd="0" presId="urn:microsoft.com/office/officeart/2005/8/layout/default"/>
    <dgm:cxn modelId="{998FDD31-ADF2-124A-997A-171E1F37279A}" srcId="{24C0D710-9426-E243-A996-0880CCBE263E}" destId="{A2CCBA69-C595-4B47-90FA-C4C42E8CA9BB}" srcOrd="7" destOrd="0" parTransId="{91B3991A-B149-3B4A-9F3F-EF972F0E306B}" sibTransId="{701A99F9-D091-0E43-B40B-9592CEE7176B}"/>
    <dgm:cxn modelId="{F8A56A36-672D-E641-BB21-E72640B3F1C5}" type="presOf" srcId="{24C0D710-9426-E243-A996-0880CCBE263E}" destId="{085F734C-AE4E-D04F-A35F-5A631394C12C}" srcOrd="0" destOrd="0" presId="urn:microsoft.com/office/officeart/2005/8/layout/default"/>
    <dgm:cxn modelId="{948E7D3F-064A-DA43-BAD2-0B5ECACF75EA}" type="presOf" srcId="{A2CCBA69-C595-4B47-90FA-C4C42E8CA9BB}" destId="{363492BB-B61B-EF48-B505-A0B3831E4ED7}" srcOrd="0" destOrd="0" presId="urn:microsoft.com/office/officeart/2005/8/layout/default"/>
    <dgm:cxn modelId="{C9A7D73F-341D-0643-A256-FE0A4AF95B83}" type="presOf" srcId="{09EC08D4-D9C1-2140-996A-6D81E8EDC74C}" destId="{3C62D553-8D55-8649-9222-AAD191C33A76}" srcOrd="0" destOrd="0" presId="urn:microsoft.com/office/officeart/2005/8/layout/default"/>
    <dgm:cxn modelId="{0D934444-41C2-A248-A60C-428192C9721A}" type="presOf" srcId="{BE3E86B8-ACCF-B544-88FD-FB99AD4B9171}" destId="{AA259816-116F-AA46-82A8-2C9432015D6E}" srcOrd="0" destOrd="0" presId="urn:microsoft.com/office/officeart/2005/8/layout/default"/>
    <dgm:cxn modelId="{5E5A634B-44BC-5A4A-AEEE-DD6FE8230D05}" srcId="{24C0D710-9426-E243-A996-0880CCBE263E}" destId="{1FE4722A-9FD0-3D4E-B00B-F8D5F8702B42}" srcOrd="10" destOrd="0" parTransId="{575ADBF2-315E-1B43-AAE5-EF1D8F81CF43}" sibTransId="{63B5D230-66F8-0941-9560-98D3AB39607D}"/>
    <dgm:cxn modelId="{EB807461-5925-BC4B-BF97-BF2D8AE5C5A9}" type="presOf" srcId="{123AD3B6-9B43-1C43-A70F-EFBE6BBB6094}" destId="{F3A7D259-6D3E-E84B-8EC9-A33DD53A82AC}" srcOrd="0" destOrd="0" presId="urn:microsoft.com/office/officeart/2005/8/layout/default"/>
    <dgm:cxn modelId="{678E6362-8D41-5A41-99A5-294905DFFBC9}" type="presOf" srcId="{F399A9D3-A775-FF43-B741-D54FDF55B7D5}" destId="{153B867D-EF69-4342-8D11-FE1D166FA2E0}" srcOrd="0" destOrd="0" presId="urn:microsoft.com/office/officeart/2005/8/layout/default"/>
    <dgm:cxn modelId="{19C3CD71-7152-F947-B957-3AC29BA9FE5B}" srcId="{24C0D710-9426-E243-A996-0880CCBE263E}" destId="{8BD9ADE5-A607-CD4E-8CBA-2304D106B181}" srcOrd="4" destOrd="0" parTransId="{665A2D24-3C3B-3A46-B9B4-1A0820760A17}" sibTransId="{C98C9AD4-EB8B-D740-A9C1-3FC1966D0CDE}"/>
    <dgm:cxn modelId="{E3B07172-F8A7-6745-AD6E-6AD47F403351}" type="presOf" srcId="{741F97E7-0DEE-BF4E-8F7C-7FE2383FAF59}" destId="{6DA2EBC1-C364-0E41-8051-2A2B98FC2BB0}" srcOrd="0" destOrd="0" presId="urn:microsoft.com/office/officeart/2005/8/layout/default"/>
    <dgm:cxn modelId="{A6E16278-7551-9A40-9D59-75B16441ED86}" type="presOf" srcId="{0F14B65E-1A63-784A-8F74-F9AFA7FDEFE0}" destId="{CEC7EFC3-DC7E-0C40-B198-E2F542C75A46}" srcOrd="0" destOrd="0" presId="urn:microsoft.com/office/officeart/2005/8/layout/default"/>
    <dgm:cxn modelId="{59500E7B-EDCC-654B-869D-804F002D83C7}" type="presOf" srcId="{8A1F3792-08E0-C042-8B9C-08E849AD40A3}" destId="{3E53024E-5228-F840-BB07-1E4BDE55926E}" srcOrd="0" destOrd="0" presId="urn:microsoft.com/office/officeart/2005/8/layout/default"/>
    <dgm:cxn modelId="{716573AA-2A2C-B641-B466-D79D54E27F9B}" srcId="{24C0D710-9426-E243-A996-0880CCBE263E}" destId="{6876259B-8091-9F48-9D3C-3391B256458D}" srcOrd="3" destOrd="0" parTransId="{FE86F208-7C33-6E49-AB4F-D70ED6B7A550}" sibTransId="{F7217311-7CC1-DB4B-85FE-1A3140E67DBD}"/>
    <dgm:cxn modelId="{7EEA1FCC-E5E7-1045-9075-4837C7050115}" srcId="{24C0D710-9426-E243-A996-0880CCBE263E}" destId="{123AD3B6-9B43-1C43-A70F-EFBE6BBB6094}" srcOrd="8" destOrd="0" parTransId="{79BF181E-47E2-C449-AD5E-CE981E24EC3B}" sibTransId="{5AF36FA6-1759-F446-AAB1-39C4905FB97E}"/>
    <dgm:cxn modelId="{03010DD0-4B96-A24D-AE2F-C2157D521725}" srcId="{24C0D710-9426-E243-A996-0880CCBE263E}" destId="{1E66E509-CADE-B449-9B91-5F0F63A66C0C}" srcOrd="2" destOrd="0" parTransId="{23B260C3-D93B-454B-BE7D-8DB235C3C6BC}" sibTransId="{F1AB74FF-6EE8-2547-AF9C-2E0815628F03}"/>
    <dgm:cxn modelId="{ABD2AFF3-5F99-7B47-A756-8EEDCD6BB3F7}" srcId="{24C0D710-9426-E243-A996-0880CCBE263E}" destId="{09EC08D4-D9C1-2140-996A-6D81E8EDC74C}" srcOrd="5" destOrd="0" parTransId="{43EBC8C2-913A-7942-943B-6990BA289966}" sibTransId="{FBCD2D84-1416-CE44-AEDB-385006A52D73}"/>
    <dgm:cxn modelId="{D7730EFE-80E0-FC4A-952B-BE64D6B1996D}" srcId="{24C0D710-9426-E243-A996-0880CCBE263E}" destId="{8967058F-2631-B344-9179-C9D77DEE9029}" srcOrd="9" destOrd="0" parTransId="{594E2B67-8C9B-E24C-8EEE-653301C42EDA}" sibTransId="{C4403646-9C55-B24F-A765-D68434FDFD82}"/>
    <dgm:cxn modelId="{FE762C68-183F-044F-AE6C-A0D4C874F3FB}" type="presParOf" srcId="{085F734C-AE4E-D04F-A35F-5A631394C12C}" destId="{153B867D-EF69-4342-8D11-FE1D166FA2E0}" srcOrd="0" destOrd="0" presId="urn:microsoft.com/office/officeart/2005/8/layout/default"/>
    <dgm:cxn modelId="{1CBD894C-80FF-7A40-8B20-1E4340037763}" type="presParOf" srcId="{085F734C-AE4E-D04F-A35F-5A631394C12C}" destId="{93EE26F2-0495-7845-81FD-9EAE0F4E9C7B}" srcOrd="1" destOrd="0" presId="urn:microsoft.com/office/officeart/2005/8/layout/default"/>
    <dgm:cxn modelId="{29DCAF86-AE43-1C49-9CB1-9F8D55BA9253}" type="presParOf" srcId="{085F734C-AE4E-D04F-A35F-5A631394C12C}" destId="{3E53024E-5228-F840-BB07-1E4BDE55926E}" srcOrd="2" destOrd="0" presId="urn:microsoft.com/office/officeart/2005/8/layout/default"/>
    <dgm:cxn modelId="{0DB7A52E-C703-9444-88C3-60AD2279C10F}" type="presParOf" srcId="{085F734C-AE4E-D04F-A35F-5A631394C12C}" destId="{8290D7A3-0DE4-804C-81C5-5646780893F2}" srcOrd="3" destOrd="0" presId="urn:microsoft.com/office/officeart/2005/8/layout/default"/>
    <dgm:cxn modelId="{B79B2972-8E3C-BF4F-83AF-2131319A00AD}" type="presParOf" srcId="{085F734C-AE4E-D04F-A35F-5A631394C12C}" destId="{2A32AAFF-FA6F-C644-9194-5BD094CA8C4C}" srcOrd="4" destOrd="0" presId="urn:microsoft.com/office/officeart/2005/8/layout/default"/>
    <dgm:cxn modelId="{00BBB752-ACE6-2648-9355-01F1B0DD24F7}" type="presParOf" srcId="{085F734C-AE4E-D04F-A35F-5A631394C12C}" destId="{4B168A4A-8569-0B4D-96BB-1D0F9E2A42D9}" srcOrd="5" destOrd="0" presId="urn:microsoft.com/office/officeart/2005/8/layout/default"/>
    <dgm:cxn modelId="{2EF1DE00-0470-1441-80AE-D54DA546816B}" type="presParOf" srcId="{085F734C-AE4E-D04F-A35F-5A631394C12C}" destId="{AFBEB7E8-C3B3-DF42-A083-283281F08E9A}" srcOrd="6" destOrd="0" presId="urn:microsoft.com/office/officeart/2005/8/layout/default"/>
    <dgm:cxn modelId="{3BCD698D-5960-2741-A416-C01FE9EF36B5}" type="presParOf" srcId="{085F734C-AE4E-D04F-A35F-5A631394C12C}" destId="{2E8DBBA9-E8DF-7B4A-8508-C5773FB759EB}" srcOrd="7" destOrd="0" presId="urn:microsoft.com/office/officeart/2005/8/layout/default"/>
    <dgm:cxn modelId="{C4CD8E6C-5915-7048-9317-EDF22507D8FD}" type="presParOf" srcId="{085F734C-AE4E-D04F-A35F-5A631394C12C}" destId="{754B9CEE-136D-E247-A68C-413AF9AFD238}" srcOrd="8" destOrd="0" presId="urn:microsoft.com/office/officeart/2005/8/layout/default"/>
    <dgm:cxn modelId="{F52B470A-5836-8246-9B20-9CE0CC7F24DB}" type="presParOf" srcId="{085F734C-AE4E-D04F-A35F-5A631394C12C}" destId="{EC5AD5EC-AC57-0A41-B7B0-4A87F39F1075}" srcOrd="9" destOrd="0" presId="urn:microsoft.com/office/officeart/2005/8/layout/default"/>
    <dgm:cxn modelId="{A5B0B630-AE89-5A4C-A431-324F2D356033}" type="presParOf" srcId="{085F734C-AE4E-D04F-A35F-5A631394C12C}" destId="{3C62D553-8D55-8649-9222-AAD191C33A76}" srcOrd="10" destOrd="0" presId="urn:microsoft.com/office/officeart/2005/8/layout/default"/>
    <dgm:cxn modelId="{312798CD-756A-A84C-8D47-F1EF5A3E8D3E}" type="presParOf" srcId="{085F734C-AE4E-D04F-A35F-5A631394C12C}" destId="{232C5DF3-A12E-274D-A798-8A0EA443E3A2}" srcOrd="11" destOrd="0" presId="urn:microsoft.com/office/officeart/2005/8/layout/default"/>
    <dgm:cxn modelId="{1046A604-A5B3-D84B-98F3-B1386F36E371}" type="presParOf" srcId="{085F734C-AE4E-D04F-A35F-5A631394C12C}" destId="{6DA2EBC1-C364-0E41-8051-2A2B98FC2BB0}" srcOrd="12" destOrd="0" presId="urn:microsoft.com/office/officeart/2005/8/layout/default"/>
    <dgm:cxn modelId="{92C7733E-9744-6B45-A656-BD06B3E1A98A}" type="presParOf" srcId="{085F734C-AE4E-D04F-A35F-5A631394C12C}" destId="{14F4667D-8E61-8A4B-9D75-149C9CAFCC32}" srcOrd="13" destOrd="0" presId="urn:microsoft.com/office/officeart/2005/8/layout/default"/>
    <dgm:cxn modelId="{4C113C76-D97A-554E-ADDC-81434E262979}" type="presParOf" srcId="{085F734C-AE4E-D04F-A35F-5A631394C12C}" destId="{363492BB-B61B-EF48-B505-A0B3831E4ED7}" srcOrd="14" destOrd="0" presId="urn:microsoft.com/office/officeart/2005/8/layout/default"/>
    <dgm:cxn modelId="{0968E129-7E9B-924D-A730-E62EB7DBF01C}" type="presParOf" srcId="{085F734C-AE4E-D04F-A35F-5A631394C12C}" destId="{B53DF5FD-ED07-8D41-876B-270577FF9354}" srcOrd="15" destOrd="0" presId="urn:microsoft.com/office/officeart/2005/8/layout/default"/>
    <dgm:cxn modelId="{6B9927F2-0232-9C4D-9DE7-6A335E790C7B}" type="presParOf" srcId="{085F734C-AE4E-D04F-A35F-5A631394C12C}" destId="{F3A7D259-6D3E-E84B-8EC9-A33DD53A82AC}" srcOrd="16" destOrd="0" presId="urn:microsoft.com/office/officeart/2005/8/layout/default"/>
    <dgm:cxn modelId="{A289C687-5C04-DF42-8610-9B060A3F3E3F}" type="presParOf" srcId="{085F734C-AE4E-D04F-A35F-5A631394C12C}" destId="{A01F30F2-FC37-844B-BD03-8A0EC0A0590E}" srcOrd="17" destOrd="0" presId="urn:microsoft.com/office/officeart/2005/8/layout/default"/>
    <dgm:cxn modelId="{993F9987-895B-064D-B42B-C9D8DB9AB8D4}" type="presParOf" srcId="{085F734C-AE4E-D04F-A35F-5A631394C12C}" destId="{CB2C760E-220D-4848-A165-65E930CF9ABB}" srcOrd="18" destOrd="0" presId="urn:microsoft.com/office/officeart/2005/8/layout/default"/>
    <dgm:cxn modelId="{CB60AF33-3CEB-6549-B68C-9AFAB5D95596}" type="presParOf" srcId="{085F734C-AE4E-D04F-A35F-5A631394C12C}" destId="{CC4BD741-4F4F-834D-970B-1B49C6694588}" srcOrd="19" destOrd="0" presId="urn:microsoft.com/office/officeart/2005/8/layout/default"/>
    <dgm:cxn modelId="{BD232116-B949-014F-920B-676F93F3E6DB}" type="presParOf" srcId="{085F734C-AE4E-D04F-A35F-5A631394C12C}" destId="{A74B4147-DB33-D843-B341-147655581813}" srcOrd="20" destOrd="0" presId="urn:microsoft.com/office/officeart/2005/8/layout/default"/>
    <dgm:cxn modelId="{A6FAB8AA-7240-924C-B5D3-B301B4F10B8A}" type="presParOf" srcId="{085F734C-AE4E-D04F-A35F-5A631394C12C}" destId="{AF495B99-994A-6049-88D2-F5C4DD28B7B5}" srcOrd="21" destOrd="0" presId="urn:microsoft.com/office/officeart/2005/8/layout/default"/>
    <dgm:cxn modelId="{DE4FBF9D-0C85-FC4D-872F-A3A34BB0D1BB}" type="presParOf" srcId="{085F734C-AE4E-D04F-A35F-5A631394C12C}" destId="{AA259816-116F-AA46-82A8-2C9432015D6E}" srcOrd="22" destOrd="0" presId="urn:microsoft.com/office/officeart/2005/8/layout/default"/>
    <dgm:cxn modelId="{BE54B571-647B-914A-8C1E-715CB1C49635}" type="presParOf" srcId="{085F734C-AE4E-D04F-A35F-5A631394C12C}" destId="{90443271-CD09-5D46-99F5-07209CC17181}" srcOrd="23" destOrd="0" presId="urn:microsoft.com/office/officeart/2005/8/layout/default"/>
    <dgm:cxn modelId="{C8C601C0-A7FE-F949-9F70-AC9EDF3DBA38}" type="presParOf" srcId="{085F734C-AE4E-D04F-A35F-5A631394C12C}" destId="{CEC7EFC3-DC7E-0C40-B198-E2F542C75A46}" srcOrd="24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5132966-74C5-894C-82D7-6378CED0A615}" type="doc">
      <dgm:prSet loTypeId="urn:microsoft.com/office/officeart/2005/8/layout/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C8D7897-0CC6-204A-9844-88E348319E57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Subject access</a:t>
          </a:r>
        </a:p>
      </dgm:t>
    </dgm:pt>
    <dgm:pt modelId="{086BA71F-8CDF-3C4E-8F9F-D164D9A1519A}" type="parTrans" cxnId="{E45B7927-0626-7B4B-BD58-608D5E90E8A4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4699E2D5-DE11-B240-BFF4-45B076D79AFC}" type="sibTrans" cxnId="{E45B7927-0626-7B4B-BD58-608D5E90E8A4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FBBAA148-E970-D248-8762-12501A7FEC92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Objection to optional processing</a:t>
          </a:r>
        </a:p>
      </dgm:t>
    </dgm:pt>
    <dgm:pt modelId="{C3BC159F-147C-B14F-8989-72E04A2E434C}" type="parTrans" cxnId="{51D452D4-8A42-3F4D-9C58-E8AC6284AD33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F7C091EB-ABCA-084D-ACEB-0DC8687B5598}" type="sibTrans" cxnId="{51D452D4-8A42-3F4D-9C58-E8AC6284AD33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79AF6F4E-2A18-E647-8F9A-A86F01F2EE59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Portability</a:t>
          </a:r>
        </a:p>
      </dgm:t>
    </dgm:pt>
    <dgm:pt modelId="{D6B9B061-AE4B-DE42-A130-DFB34568D29F}" type="parTrans" cxnId="{0488E351-2A61-E141-AFE4-9AECCA5389A7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03216816-3DF5-144B-A16A-90BC304B1075}" type="sibTrans" cxnId="{0488E351-2A61-E141-AFE4-9AECCA5389A7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13A79325-CE8C-5947-A856-CAD2109AE9C5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Restriction</a:t>
          </a:r>
        </a:p>
      </dgm:t>
    </dgm:pt>
    <dgm:pt modelId="{63AABDE0-D9DA-0B46-9C85-1AE32EBAD93D}" type="parTrans" cxnId="{A416627C-B433-3346-AE8B-16D1DCF54444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F9B617DE-42A8-3742-BE1C-D10B5BD2E094}" type="sibTrans" cxnId="{A416627C-B433-3346-AE8B-16D1DCF54444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A2434D85-EC99-DE46-8F56-77C4D95336CA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RIGHTS FOR SUBJECTS</a:t>
          </a:r>
        </a:p>
      </dgm:t>
    </dgm:pt>
    <dgm:pt modelId="{9EF22263-36BE-D843-A1E6-AFD38847F553}" type="parTrans" cxnId="{D88F6E1B-DA5C-4447-93F2-B1D604A5D3D5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81719E78-FB6D-FE40-B75E-254FBA5E02F9}" type="sibTrans" cxnId="{D88F6E1B-DA5C-4447-93F2-B1D604A5D3D5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A0056163-1872-8240-9170-E1ED2BD8CA45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Rectification</a:t>
          </a:r>
        </a:p>
      </dgm:t>
    </dgm:pt>
    <dgm:pt modelId="{BC19316E-EFA3-3B4B-BBF2-95DA3445C9A0}" type="parTrans" cxnId="{43E28D1A-F3F4-0740-8631-4E4AE4BCA57E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D66D356D-F939-AD4F-AC1B-6E75A1158CB8}" type="sibTrans" cxnId="{43E28D1A-F3F4-0740-8631-4E4AE4BCA57E}">
      <dgm:prSet/>
      <dgm:spPr>
        <a:solidFill>
          <a:schemeClr val="bg1">
            <a:lumMod val="85000"/>
          </a:schemeClr>
        </a:solidFill>
      </dgm:spPr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88C7E625-23CA-DE4A-A4C8-317AA805FED2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Right to be Forgotten</a:t>
          </a:r>
        </a:p>
      </dgm:t>
    </dgm:pt>
    <dgm:pt modelId="{CDB657CF-8956-744D-8AF6-4C203ABC4D7E}" type="parTrans" cxnId="{EED1B7EF-58AB-3940-9DBF-76A38EF4E0A7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96834A98-991B-4045-9C0D-D0848423F8F4}" type="sibTrans" cxnId="{EED1B7EF-58AB-3940-9DBF-76A38EF4E0A7}">
      <dgm:prSet/>
      <dgm:spPr>
        <a:solidFill>
          <a:schemeClr val="bg1">
            <a:lumMod val="75000"/>
          </a:schemeClr>
        </a:solidFill>
      </dgm:spPr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D02FD484-C5CE-884A-8D5D-186079DCBC3E}">
      <dgm:prSet phldrT="[Text]"/>
      <dgm:spPr>
        <a:solidFill>
          <a:schemeClr val="accent2"/>
        </a:solidFill>
      </dgm:spPr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Limitations on automated processing</a:t>
          </a:r>
        </a:p>
      </dgm:t>
    </dgm:pt>
    <dgm:pt modelId="{B9F230AD-36E1-9C47-BCA7-9A80B490E3BF}" type="parTrans" cxnId="{72C5E626-3594-DA4D-93EB-E97401AB284A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84EBB5F1-41D7-374A-813A-658213D335C2}" type="sibTrans" cxnId="{72C5E626-3594-DA4D-93EB-E97401AB284A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1BF3BCBE-ABA4-6F44-A42D-B4686197AC96}" type="pres">
      <dgm:prSet presAssocID="{65132966-74C5-894C-82D7-6378CED0A615}" presName="diagram" presStyleCnt="0">
        <dgm:presLayoutVars>
          <dgm:dir/>
          <dgm:resizeHandles val="exact"/>
        </dgm:presLayoutVars>
      </dgm:prSet>
      <dgm:spPr/>
    </dgm:pt>
    <dgm:pt modelId="{F57C015B-5F28-2B4C-BDE1-713F4B45773C}" type="pres">
      <dgm:prSet presAssocID="{A2434D85-EC99-DE46-8F56-77C4D95336CA}" presName="node" presStyleLbl="node1" presStyleIdx="0" presStyleCnt="8">
        <dgm:presLayoutVars>
          <dgm:bulletEnabled val="1"/>
        </dgm:presLayoutVars>
      </dgm:prSet>
      <dgm:spPr/>
    </dgm:pt>
    <dgm:pt modelId="{048BCA49-8627-C44E-B80F-5BB742714979}" type="pres">
      <dgm:prSet presAssocID="{81719E78-FB6D-FE40-B75E-254FBA5E02F9}" presName="sibTrans" presStyleLbl="sibTrans2D1" presStyleIdx="0" presStyleCnt="7"/>
      <dgm:spPr/>
    </dgm:pt>
    <dgm:pt modelId="{D6FBF071-F747-3B4B-BD41-54BA4826E860}" type="pres">
      <dgm:prSet presAssocID="{81719E78-FB6D-FE40-B75E-254FBA5E02F9}" presName="connectorText" presStyleLbl="sibTrans2D1" presStyleIdx="0" presStyleCnt="7"/>
      <dgm:spPr/>
    </dgm:pt>
    <dgm:pt modelId="{433CCBC3-B8C0-0D4E-A5C5-A1C0A98375B9}" type="pres">
      <dgm:prSet presAssocID="{1C8D7897-0CC6-204A-9844-88E348319E57}" presName="node" presStyleLbl="node1" presStyleIdx="1" presStyleCnt="8">
        <dgm:presLayoutVars>
          <dgm:bulletEnabled val="1"/>
        </dgm:presLayoutVars>
      </dgm:prSet>
      <dgm:spPr/>
    </dgm:pt>
    <dgm:pt modelId="{5C22B3AE-D549-BD43-A203-201DF1B01F2C}" type="pres">
      <dgm:prSet presAssocID="{4699E2D5-DE11-B240-BFF4-45B076D79AFC}" presName="sibTrans" presStyleLbl="sibTrans2D1" presStyleIdx="1" presStyleCnt="7"/>
      <dgm:spPr/>
    </dgm:pt>
    <dgm:pt modelId="{FF00D49E-465D-5945-ABAB-9054987CF505}" type="pres">
      <dgm:prSet presAssocID="{4699E2D5-DE11-B240-BFF4-45B076D79AFC}" presName="connectorText" presStyleLbl="sibTrans2D1" presStyleIdx="1" presStyleCnt="7"/>
      <dgm:spPr/>
    </dgm:pt>
    <dgm:pt modelId="{CBC86DE4-EA47-F347-8021-238F51009369}" type="pres">
      <dgm:prSet presAssocID="{A0056163-1872-8240-9170-E1ED2BD8CA45}" presName="node" presStyleLbl="node1" presStyleIdx="2" presStyleCnt="8">
        <dgm:presLayoutVars>
          <dgm:bulletEnabled val="1"/>
        </dgm:presLayoutVars>
      </dgm:prSet>
      <dgm:spPr/>
    </dgm:pt>
    <dgm:pt modelId="{34A742FF-C562-D64F-B370-8EC73FD5538B}" type="pres">
      <dgm:prSet presAssocID="{D66D356D-F939-AD4F-AC1B-6E75A1158CB8}" presName="sibTrans" presStyleLbl="sibTrans2D1" presStyleIdx="2" presStyleCnt="7"/>
      <dgm:spPr/>
    </dgm:pt>
    <dgm:pt modelId="{01F80AEC-BB21-FD47-A89C-284627A8DD0C}" type="pres">
      <dgm:prSet presAssocID="{D66D356D-F939-AD4F-AC1B-6E75A1158CB8}" presName="connectorText" presStyleLbl="sibTrans2D1" presStyleIdx="2" presStyleCnt="7"/>
      <dgm:spPr/>
    </dgm:pt>
    <dgm:pt modelId="{64668D35-C35D-1B44-A0CF-4D20F30AC252}" type="pres">
      <dgm:prSet presAssocID="{79AF6F4E-2A18-E647-8F9A-A86F01F2EE59}" presName="node" presStyleLbl="node1" presStyleIdx="3" presStyleCnt="8">
        <dgm:presLayoutVars>
          <dgm:bulletEnabled val="1"/>
        </dgm:presLayoutVars>
      </dgm:prSet>
      <dgm:spPr/>
    </dgm:pt>
    <dgm:pt modelId="{AAFBA23D-9ED7-FF44-9081-CB7ABD3A23CF}" type="pres">
      <dgm:prSet presAssocID="{03216816-3DF5-144B-A16A-90BC304B1075}" presName="sibTrans" presStyleLbl="sibTrans2D1" presStyleIdx="3" presStyleCnt="7"/>
      <dgm:spPr/>
    </dgm:pt>
    <dgm:pt modelId="{646462FE-E82A-4049-94CA-065EDAD6AD13}" type="pres">
      <dgm:prSet presAssocID="{03216816-3DF5-144B-A16A-90BC304B1075}" presName="connectorText" presStyleLbl="sibTrans2D1" presStyleIdx="3" presStyleCnt="7"/>
      <dgm:spPr/>
    </dgm:pt>
    <dgm:pt modelId="{A5351A52-7D68-864F-8452-4DBE3CA3A514}" type="pres">
      <dgm:prSet presAssocID="{13A79325-CE8C-5947-A856-CAD2109AE9C5}" presName="node" presStyleLbl="node1" presStyleIdx="4" presStyleCnt="8">
        <dgm:presLayoutVars>
          <dgm:bulletEnabled val="1"/>
        </dgm:presLayoutVars>
      </dgm:prSet>
      <dgm:spPr/>
    </dgm:pt>
    <dgm:pt modelId="{9D63A378-634C-654F-AC4D-AB824515D41D}" type="pres">
      <dgm:prSet presAssocID="{F9B617DE-42A8-3742-BE1C-D10B5BD2E094}" presName="sibTrans" presStyleLbl="sibTrans2D1" presStyleIdx="4" presStyleCnt="7"/>
      <dgm:spPr/>
    </dgm:pt>
    <dgm:pt modelId="{8239CE40-837B-7A4D-8EAC-75A448F1FDDD}" type="pres">
      <dgm:prSet presAssocID="{F9B617DE-42A8-3742-BE1C-D10B5BD2E094}" presName="connectorText" presStyleLbl="sibTrans2D1" presStyleIdx="4" presStyleCnt="7"/>
      <dgm:spPr/>
    </dgm:pt>
    <dgm:pt modelId="{EB4292FC-4E4F-E24E-B8A3-32905A604ABB}" type="pres">
      <dgm:prSet presAssocID="{88C7E625-23CA-DE4A-A4C8-317AA805FED2}" presName="node" presStyleLbl="node1" presStyleIdx="5" presStyleCnt="8">
        <dgm:presLayoutVars>
          <dgm:bulletEnabled val="1"/>
        </dgm:presLayoutVars>
      </dgm:prSet>
      <dgm:spPr/>
    </dgm:pt>
    <dgm:pt modelId="{0D8BF684-55AE-1949-8674-9D0A74C3D412}" type="pres">
      <dgm:prSet presAssocID="{96834A98-991B-4045-9C0D-D0848423F8F4}" presName="sibTrans" presStyleLbl="sibTrans2D1" presStyleIdx="5" presStyleCnt="7"/>
      <dgm:spPr/>
    </dgm:pt>
    <dgm:pt modelId="{B0DA5F27-FD6F-5C4F-905D-D95F46AD70C0}" type="pres">
      <dgm:prSet presAssocID="{96834A98-991B-4045-9C0D-D0848423F8F4}" presName="connectorText" presStyleLbl="sibTrans2D1" presStyleIdx="5" presStyleCnt="7"/>
      <dgm:spPr/>
    </dgm:pt>
    <dgm:pt modelId="{78AE0F12-89B3-E044-91D4-0175F263FBFE}" type="pres">
      <dgm:prSet presAssocID="{FBBAA148-E970-D248-8762-12501A7FEC92}" presName="node" presStyleLbl="node1" presStyleIdx="6" presStyleCnt="8">
        <dgm:presLayoutVars>
          <dgm:bulletEnabled val="1"/>
        </dgm:presLayoutVars>
      </dgm:prSet>
      <dgm:spPr/>
    </dgm:pt>
    <dgm:pt modelId="{3D8808AE-F7E9-654F-B05E-B0253C92F34B}" type="pres">
      <dgm:prSet presAssocID="{F7C091EB-ABCA-084D-ACEB-0DC8687B5598}" presName="sibTrans" presStyleLbl="sibTrans2D1" presStyleIdx="6" presStyleCnt="7"/>
      <dgm:spPr/>
    </dgm:pt>
    <dgm:pt modelId="{5BF76D37-FCC2-9B4D-A004-A90835BE2B86}" type="pres">
      <dgm:prSet presAssocID="{F7C091EB-ABCA-084D-ACEB-0DC8687B5598}" presName="connectorText" presStyleLbl="sibTrans2D1" presStyleIdx="6" presStyleCnt="7"/>
      <dgm:spPr/>
    </dgm:pt>
    <dgm:pt modelId="{AC3DAA4E-2F57-FC41-8F7F-8EFBEBECA250}" type="pres">
      <dgm:prSet presAssocID="{D02FD484-C5CE-884A-8D5D-186079DCBC3E}" presName="node" presStyleLbl="node1" presStyleIdx="7" presStyleCnt="8">
        <dgm:presLayoutVars>
          <dgm:bulletEnabled val="1"/>
        </dgm:presLayoutVars>
      </dgm:prSet>
      <dgm:spPr/>
    </dgm:pt>
  </dgm:ptLst>
  <dgm:cxnLst>
    <dgm:cxn modelId="{801C3006-93B8-F64A-9DD5-1435ED0BD5C6}" type="presOf" srcId="{03216816-3DF5-144B-A16A-90BC304B1075}" destId="{AAFBA23D-9ED7-FF44-9081-CB7ABD3A23CF}" srcOrd="0" destOrd="0" presId="urn:microsoft.com/office/officeart/2005/8/layout/process5"/>
    <dgm:cxn modelId="{17A3FB06-4798-1249-827D-A9A740DD3C77}" type="presOf" srcId="{FBBAA148-E970-D248-8762-12501A7FEC92}" destId="{78AE0F12-89B3-E044-91D4-0175F263FBFE}" srcOrd="0" destOrd="0" presId="urn:microsoft.com/office/officeart/2005/8/layout/process5"/>
    <dgm:cxn modelId="{35E5B60B-9F54-B648-96FF-B964B30DF45B}" type="presOf" srcId="{A0056163-1872-8240-9170-E1ED2BD8CA45}" destId="{CBC86DE4-EA47-F347-8021-238F51009369}" srcOrd="0" destOrd="0" presId="urn:microsoft.com/office/officeart/2005/8/layout/process5"/>
    <dgm:cxn modelId="{9135A817-4C9F-E744-B1CD-05680149C189}" type="presOf" srcId="{81719E78-FB6D-FE40-B75E-254FBA5E02F9}" destId="{D6FBF071-F747-3B4B-BD41-54BA4826E860}" srcOrd="1" destOrd="0" presId="urn:microsoft.com/office/officeart/2005/8/layout/process5"/>
    <dgm:cxn modelId="{43E28D1A-F3F4-0740-8631-4E4AE4BCA57E}" srcId="{65132966-74C5-894C-82D7-6378CED0A615}" destId="{A0056163-1872-8240-9170-E1ED2BD8CA45}" srcOrd="2" destOrd="0" parTransId="{BC19316E-EFA3-3B4B-BBF2-95DA3445C9A0}" sibTransId="{D66D356D-F939-AD4F-AC1B-6E75A1158CB8}"/>
    <dgm:cxn modelId="{D88F6E1B-DA5C-4447-93F2-B1D604A5D3D5}" srcId="{65132966-74C5-894C-82D7-6378CED0A615}" destId="{A2434D85-EC99-DE46-8F56-77C4D95336CA}" srcOrd="0" destOrd="0" parTransId="{9EF22263-36BE-D843-A1E6-AFD38847F553}" sibTransId="{81719E78-FB6D-FE40-B75E-254FBA5E02F9}"/>
    <dgm:cxn modelId="{72C5E626-3594-DA4D-93EB-E97401AB284A}" srcId="{65132966-74C5-894C-82D7-6378CED0A615}" destId="{D02FD484-C5CE-884A-8D5D-186079DCBC3E}" srcOrd="7" destOrd="0" parTransId="{B9F230AD-36E1-9C47-BCA7-9A80B490E3BF}" sibTransId="{84EBB5F1-41D7-374A-813A-658213D335C2}"/>
    <dgm:cxn modelId="{E45B7927-0626-7B4B-BD58-608D5E90E8A4}" srcId="{65132966-74C5-894C-82D7-6378CED0A615}" destId="{1C8D7897-0CC6-204A-9844-88E348319E57}" srcOrd="1" destOrd="0" parTransId="{086BA71F-8CDF-3C4E-8F9F-D164D9A1519A}" sibTransId="{4699E2D5-DE11-B240-BFF4-45B076D79AFC}"/>
    <dgm:cxn modelId="{F2AF6C2E-B59B-9A4F-877A-412A7F1ADA09}" type="presOf" srcId="{F7C091EB-ABCA-084D-ACEB-0DC8687B5598}" destId="{5BF76D37-FCC2-9B4D-A004-A90835BE2B86}" srcOrd="1" destOrd="0" presId="urn:microsoft.com/office/officeart/2005/8/layout/process5"/>
    <dgm:cxn modelId="{BCF78B31-66B0-B141-8A01-B08C3DAD5E83}" type="presOf" srcId="{81719E78-FB6D-FE40-B75E-254FBA5E02F9}" destId="{048BCA49-8627-C44E-B80F-5BB742714979}" srcOrd="0" destOrd="0" presId="urn:microsoft.com/office/officeart/2005/8/layout/process5"/>
    <dgm:cxn modelId="{B8771C36-8969-5D43-8387-1365A91331CA}" type="presOf" srcId="{4699E2D5-DE11-B240-BFF4-45B076D79AFC}" destId="{5C22B3AE-D549-BD43-A203-201DF1B01F2C}" srcOrd="0" destOrd="0" presId="urn:microsoft.com/office/officeart/2005/8/layout/process5"/>
    <dgm:cxn modelId="{0488E351-2A61-E141-AFE4-9AECCA5389A7}" srcId="{65132966-74C5-894C-82D7-6378CED0A615}" destId="{79AF6F4E-2A18-E647-8F9A-A86F01F2EE59}" srcOrd="3" destOrd="0" parTransId="{D6B9B061-AE4B-DE42-A130-DFB34568D29F}" sibTransId="{03216816-3DF5-144B-A16A-90BC304B1075}"/>
    <dgm:cxn modelId="{8A6EAD54-7DDD-2E41-B7EC-9D437CCB0B65}" type="presOf" srcId="{4699E2D5-DE11-B240-BFF4-45B076D79AFC}" destId="{FF00D49E-465D-5945-ABAB-9054987CF505}" srcOrd="1" destOrd="0" presId="urn:microsoft.com/office/officeart/2005/8/layout/process5"/>
    <dgm:cxn modelId="{A0E69969-C8CB-6144-B518-78CC5DE48AE2}" type="presOf" srcId="{D66D356D-F939-AD4F-AC1B-6E75A1158CB8}" destId="{01F80AEC-BB21-FD47-A89C-284627A8DD0C}" srcOrd="1" destOrd="0" presId="urn:microsoft.com/office/officeart/2005/8/layout/process5"/>
    <dgm:cxn modelId="{DD68CF71-9490-724B-AAF1-E1F373F08E10}" type="presOf" srcId="{F9B617DE-42A8-3742-BE1C-D10B5BD2E094}" destId="{8239CE40-837B-7A4D-8EAC-75A448F1FDDD}" srcOrd="1" destOrd="0" presId="urn:microsoft.com/office/officeart/2005/8/layout/process5"/>
    <dgm:cxn modelId="{80891874-40AA-C741-8CFF-D6C407B7550C}" type="presOf" srcId="{F9B617DE-42A8-3742-BE1C-D10B5BD2E094}" destId="{9D63A378-634C-654F-AC4D-AB824515D41D}" srcOrd="0" destOrd="0" presId="urn:microsoft.com/office/officeart/2005/8/layout/process5"/>
    <dgm:cxn modelId="{A416627C-B433-3346-AE8B-16D1DCF54444}" srcId="{65132966-74C5-894C-82D7-6378CED0A615}" destId="{13A79325-CE8C-5947-A856-CAD2109AE9C5}" srcOrd="4" destOrd="0" parTransId="{63AABDE0-D9DA-0B46-9C85-1AE32EBAD93D}" sibTransId="{F9B617DE-42A8-3742-BE1C-D10B5BD2E094}"/>
    <dgm:cxn modelId="{122A8E86-AA7E-C643-9688-186CEAAA17D5}" type="presOf" srcId="{79AF6F4E-2A18-E647-8F9A-A86F01F2EE59}" destId="{64668D35-C35D-1B44-A0CF-4D20F30AC252}" srcOrd="0" destOrd="0" presId="urn:microsoft.com/office/officeart/2005/8/layout/process5"/>
    <dgm:cxn modelId="{16D8C288-CC78-F348-BDC0-2EDC56BC7479}" type="presOf" srcId="{65132966-74C5-894C-82D7-6378CED0A615}" destId="{1BF3BCBE-ABA4-6F44-A42D-B4686197AC96}" srcOrd="0" destOrd="0" presId="urn:microsoft.com/office/officeart/2005/8/layout/process5"/>
    <dgm:cxn modelId="{4003E7AD-8E49-7D49-B3C9-5A7B8E9CBDBB}" type="presOf" srcId="{13A79325-CE8C-5947-A856-CAD2109AE9C5}" destId="{A5351A52-7D68-864F-8452-4DBE3CA3A514}" srcOrd="0" destOrd="0" presId="urn:microsoft.com/office/officeart/2005/8/layout/process5"/>
    <dgm:cxn modelId="{262114B2-87BE-9B4D-AE2F-3061150850A5}" type="presOf" srcId="{A2434D85-EC99-DE46-8F56-77C4D95336CA}" destId="{F57C015B-5F28-2B4C-BDE1-713F4B45773C}" srcOrd="0" destOrd="0" presId="urn:microsoft.com/office/officeart/2005/8/layout/process5"/>
    <dgm:cxn modelId="{A4E63DBE-6FC9-D84C-9A1E-06912FADA8DC}" type="presOf" srcId="{96834A98-991B-4045-9C0D-D0848423F8F4}" destId="{B0DA5F27-FD6F-5C4F-905D-D95F46AD70C0}" srcOrd="1" destOrd="0" presId="urn:microsoft.com/office/officeart/2005/8/layout/process5"/>
    <dgm:cxn modelId="{6C04B3C4-B5B2-E145-843A-C199F6951905}" type="presOf" srcId="{96834A98-991B-4045-9C0D-D0848423F8F4}" destId="{0D8BF684-55AE-1949-8674-9D0A74C3D412}" srcOrd="0" destOrd="0" presId="urn:microsoft.com/office/officeart/2005/8/layout/process5"/>
    <dgm:cxn modelId="{51D452D4-8A42-3F4D-9C58-E8AC6284AD33}" srcId="{65132966-74C5-894C-82D7-6378CED0A615}" destId="{FBBAA148-E970-D248-8762-12501A7FEC92}" srcOrd="6" destOrd="0" parTransId="{C3BC159F-147C-B14F-8989-72E04A2E434C}" sibTransId="{F7C091EB-ABCA-084D-ACEB-0DC8687B5598}"/>
    <dgm:cxn modelId="{067FFAD5-6179-B64D-B24D-50755E6EDD7A}" type="presOf" srcId="{D66D356D-F939-AD4F-AC1B-6E75A1158CB8}" destId="{34A742FF-C562-D64F-B370-8EC73FD5538B}" srcOrd="0" destOrd="0" presId="urn:microsoft.com/office/officeart/2005/8/layout/process5"/>
    <dgm:cxn modelId="{9F28A7E3-5884-1042-B288-2B4F0915D6F3}" type="presOf" srcId="{03216816-3DF5-144B-A16A-90BC304B1075}" destId="{646462FE-E82A-4049-94CA-065EDAD6AD13}" srcOrd="1" destOrd="0" presId="urn:microsoft.com/office/officeart/2005/8/layout/process5"/>
    <dgm:cxn modelId="{996E73E4-9CE6-FB4D-90F0-4C6A7E30AE49}" type="presOf" srcId="{F7C091EB-ABCA-084D-ACEB-0DC8687B5598}" destId="{3D8808AE-F7E9-654F-B05E-B0253C92F34B}" srcOrd="0" destOrd="0" presId="urn:microsoft.com/office/officeart/2005/8/layout/process5"/>
    <dgm:cxn modelId="{C24E7EEE-3EDC-E245-8C72-59607DC1267B}" type="presOf" srcId="{88C7E625-23CA-DE4A-A4C8-317AA805FED2}" destId="{EB4292FC-4E4F-E24E-B8A3-32905A604ABB}" srcOrd="0" destOrd="0" presId="urn:microsoft.com/office/officeart/2005/8/layout/process5"/>
    <dgm:cxn modelId="{6B0829EF-488A-5141-99BD-F1664BC7FC0E}" type="presOf" srcId="{D02FD484-C5CE-884A-8D5D-186079DCBC3E}" destId="{AC3DAA4E-2F57-FC41-8F7F-8EFBEBECA250}" srcOrd="0" destOrd="0" presId="urn:microsoft.com/office/officeart/2005/8/layout/process5"/>
    <dgm:cxn modelId="{EED1B7EF-58AB-3940-9DBF-76A38EF4E0A7}" srcId="{65132966-74C5-894C-82D7-6378CED0A615}" destId="{88C7E625-23CA-DE4A-A4C8-317AA805FED2}" srcOrd="5" destOrd="0" parTransId="{CDB657CF-8956-744D-8AF6-4C203ABC4D7E}" sibTransId="{96834A98-991B-4045-9C0D-D0848423F8F4}"/>
    <dgm:cxn modelId="{E57972FF-EFE1-CA41-BD23-0E86E0AA2EB5}" type="presOf" srcId="{1C8D7897-0CC6-204A-9844-88E348319E57}" destId="{433CCBC3-B8C0-0D4E-A5C5-A1C0A98375B9}" srcOrd="0" destOrd="0" presId="urn:microsoft.com/office/officeart/2005/8/layout/process5"/>
    <dgm:cxn modelId="{4C4E6BD0-360C-5E49-A660-26A00CBEC06C}" type="presParOf" srcId="{1BF3BCBE-ABA4-6F44-A42D-B4686197AC96}" destId="{F57C015B-5F28-2B4C-BDE1-713F4B45773C}" srcOrd="0" destOrd="0" presId="urn:microsoft.com/office/officeart/2005/8/layout/process5"/>
    <dgm:cxn modelId="{2BF9FBF1-8137-DB4D-8CD2-69C59E3FD290}" type="presParOf" srcId="{1BF3BCBE-ABA4-6F44-A42D-B4686197AC96}" destId="{048BCA49-8627-C44E-B80F-5BB742714979}" srcOrd="1" destOrd="0" presId="urn:microsoft.com/office/officeart/2005/8/layout/process5"/>
    <dgm:cxn modelId="{84803DF7-C69A-DC43-9E63-7827B78986E9}" type="presParOf" srcId="{048BCA49-8627-C44E-B80F-5BB742714979}" destId="{D6FBF071-F747-3B4B-BD41-54BA4826E860}" srcOrd="0" destOrd="0" presId="urn:microsoft.com/office/officeart/2005/8/layout/process5"/>
    <dgm:cxn modelId="{6B130B54-2955-C846-9C7B-62BB7BF6CE36}" type="presParOf" srcId="{1BF3BCBE-ABA4-6F44-A42D-B4686197AC96}" destId="{433CCBC3-B8C0-0D4E-A5C5-A1C0A98375B9}" srcOrd="2" destOrd="0" presId="urn:microsoft.com/office/officeart/2005/8/layout/process5"/>
    <dgm:cxn modelId="{0203C285-4D69-8748-BD94-91E7879A813A}" type="presParOf" srcId="{1BF3BCBE-ABA4-6F44-A42D-B4686197AC96}" destId="{5C22B3AE-D549-BD43-A203-201DF1B01F2C}" srcOrd="3" destOrd="0" presId="urn:microsoft.com/office/officeart/2005/8/layout/process5"/>
    <dgm:cxn modelId="{7C715F1A-E95D-B74E-BCCB-63797EF10C5B}" type="presParOf" srcId="{5C22B3AE-D549-BD43-A203-201DF1B01F2C}" destId="{FF00D49E-465D-5945-ABAB-9054987CF505}" srcOrd="0" destOrd="0" presId="urn:microsoft.com/office/officeart/2005/8/layout/process5"/>
    <dgm:cxn modelId="{36DA2C4F-59F0-CD49-A048-6CB0ADF271A5}" type="presParOf" srcId="{1BF3BCBE-ABA4-6F44-A42D-B4686197AC96}" destId="{CBC86DE4-EA47-F347-8021-238F51009369}" srcOrd="4" destOrd="0" presId="urn:microsoft.com/office/officeart/2005/8/layout/process5"/>
    <dgm:cxn modelId="{B37A9AE4-A48E-0F49-A576-DD702D3D700D}" type="presParOf" srcId="{1BF3BCBE-ABA4-6F44-A42D-B4686197AC96}" destId="{34A742FF-C562-D64F-B370-8EC73FD5538B}" srcOrd="5" destOrd="0" presId="urn:microsoft.com/office/officeart/2005/8/layout/process5"/>
    <dgm:cxn modelId="{F08DFD44-0FCF-1D45-9D0A-3D230E14B870}" type="presParOf" srcId="{34A742FF-C562-D64F-B370-8EC73FD5538B}" destId="{01F80AEC-BB21-FD47-A89C-284627A8DD0C}" srcOrd="0" destOrd="0" presId="urn:microsoft.com/office/officeart/2005/8/layout/process5"/>
    <dgm:cxn modelId="{49E9D0C3-696A-B641-8847-2732DB69F2EA}" type="presParOf" srcId="{1BF3BCBE-ABA4-6F44-A42D-B4686197AC96}" destId="{64668D35-C35D-1B44-A0CF-4D20F30AC252}" srcOrd="6" destOrd="0" presId="urn:microsoft.com/office/officeart/2005/8/layout/process5"/>
    <dgm:cxn modelId="{B6C53ED6-A43E-D04A-9BD9-C2AB81590037}" type="presParOf" srcId="{1BF3BCBE-ABA4-6F44-A42D-B4686197AC96}" destId="{AAFBA23D-9ED7-FF44-9081-CB7ABD3A23CF}" srcOrd="7" destOrd="0" presId="urn:microsoft.com/office/officeart/2005/8/layout/process5"/>
    <dgm:cxn modelId="{644F388A-A0E7-9840-87AD-5039A4BBDF77}" type="presParOf" srcId="{AAFBA23D-9ED7-FF44-9081-CB7ABD3A23CF}" destId="{646462FE-E82A-4049-94CA-065EDAD6AD13}" srcOrd="0" destOrd="0" presId="urn:microsoft.com/office/officeart/2005/8/layout/process5"/>
    <dgm:cxn modelId="{70995E19-4C1A-E840-BFE4-09ACA46FA8D8}" type="presParOf" srcId="{1BF3BCBE-ABA4-6F44-A42D-B4686197AC96}" destId="{A5351A52-7D68-864F-8452-4DBE3CA3A514}" srcOrd="8" destOrd="0" presId="urn:microsoft.com/office/officeart/2005/8/layout/process5"/>
    <dgm:cxn modelId="{100CCBF7-71B8-0A48-B7D7-E03A90B82708}" type="presParOf" srcId="{1BF3BCBE-ABA4-6F44-A42D-B4686197AC96}" destId="{9D63A378-634C-654F-AC4D-AB824515D41D}" srcOrd="9" destOrd="0" presId="urn:microsoft.com/office/officeart/2005/8/layout/process5"/>
    <dgm:cxn modelId="{AB24937A-7844-2D4E-99D2-04C0A37830F1}" type="presParOf" srcId="{9D63A378-634C-654F-AC4D-AB824515D41D}" destId="{8239CE40-837B-7A4D-8EAC-75A448F1FDDD}" srcOrd="0" destOrd="0" presId="urn:microsoft.com/office/officeart/2005/8/layout/process5"/>
    <dgm:cxn modelId="{6B9D7EA2-E234-C64D-ABBC-839120AA2F88}" type="presParOf" srcId="{1BF3BCBE-ABA4-6F44-A42D-B4686197AC96}" destId="{EB4292FC-4E4F-E24E-B8A3-32905A604ABB}" srcOrd="10" destOrd="0" presId="urn:microsoft.com/office/officeart/2005/8/layout/process5"/>
    <dgm:cxn modelId="{A5E4360F-F56B-5840-8ACA-C4C8989E2064}" type="presParOf" srcId="{1BF3BCBE-ABA4-6F44-A42D-B4686197AC96}" destId="{0D8BF684-55AE-1949-8674-9D0A74C3D412}" srcOrd="11" destOrd="0" presId="urn:microsoft.com/office/officeart/2005/8/layout/process5"/>
    <dgm:cxn modelId="{780B8014-326B-1E42-ACBF-CAEE23DD6B93}" type="presParOf" srcId="{0D8BF684-55AE-1949-8674-9D0A74C3D412}" destId="{B0DA5F27-FD6F-5C4F-905D-D95F46AD70C0}" srcOrd="0" destOrd="0" presId="urn:microsoft.com/office/officeart/2005/8/layout/process5"/>
    <dgm:cxn modelId="{B8A30DA1-4E19-D841-8534-0D8CE9172BCE}" type="presParOf" srcId="{1BF3BCBE-ABA4-6F44-A42D-B4686197AC96}" destId="{78AE0F12-89B3-E044-91D4-0175F263FBFE}" srcOrd="12" destOrd="0" presId="urn:microsoft.com/office/officeart/2005/8/layout/process5"/>
    <dgm:cxn modelId="{86F43898-7FBE-3247-A645-8C1F89C2B366}" type="presParOf" srcId="{1BF3BCBE-ABA4-6F44-A42D-B4686197AC96}" destId="{3D8808AE-F7E9-654F-B05E-B0253C92F34B}" srcOrd="13" destOrd="0" presId="urn:microsoft.com/office/officeart/2005/8/layout/process5"/>
    <dgm:cxn modelId="{D1895EF6-4E27-6B45-A2D1-F2C4C4D8A51F}" type="presParOf" srcId="{3D8808AE-F7E9-654F-B05E-B0253C92F34B}" destId="{5BF76D37-FCC2-9B4D-A004-A90835BE2B86}" srcOrd="0" destOrd="0" presId="urn:microsoft.com/office/officeart/2005/8/layout/process5"/>
    <dgm:cxn modelId="{D82DC2F2-4D55-2449-9455-935663FFAC87}" type="presParOf" srcId="{1BF3BCBE-ABA4-6F44-A42D-B4686197AC96}" destId="{AC3DAA4E-2F57-FC41-8F7F-8EFBEBECA250}" srcOrd="14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989EF856-16CC-9948-801C-E4F67FA41274}" type="doc">
      <dgm:prSet loTypeId="urn:microsoft.com/office/officeart/2005/8/layout/process1" loCatId="process" qsTypeId="urn:microsoft.com/office/officeart/2005/8/quickstyle/simple4" qsCatId="simple" csTypeId="urn:microsoft.com/office/officeart/2005/8/colors/accent2_4" csCatId="accent2" phldr="1"/>
      <dgm:spPr/>
    </dgm:pt>
    <dgm:pt modelId="{1EEAA076-CEE4-0B41-90B8-F333256258D5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All principles, rights and obligations apply at start</a:t>
          </a:r>
        </a:p>
      </dgm:t>
    </dgm:pt>
    <dgm:pt modelId="{44541D4E-BC36-B348-9113-BBC9781B3233}" type="parTrans" cxnId="{FAA51C6F-3A70-A54E-8FD1-CF7A689BFD31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3C551DB4-815B-744A-85FE-BD55D97F3ADA}" type="sibTrans" cxnId="{FAA51C6F-3A70-A54E-8FD1-CF7A689BFD31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B040595A-5042-6242-9CEF-76C8505B1C2E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Exemption identifies a subject area (e.g. prevention / detection of crime)</a:t>
          </a:r>
        </a:p>
      </dgm:t>
    </dgm:pt>
    <dgm:pt modelId="{F8437BC2-B8EF-BF4A-9FA4-3C2548D6B0F9}" type="parTrans" cxnId="{16C288C5-87D6-5444-BC5C-2DD8D70FB76F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89577A74-90D0-7745-A40B-C75672146638}" type="sibTrans" cxnId="{16C288C5-87D6-5444-BC5C-2DD8D70FB76F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229B13AF-4C3D-C54B-A090-05CBA004BEC0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Exemption then identifies provisions that can be set aside</a:t>
          </a:r>
        </a:p>
      </dgm:t>
    </dgm:pt>
    <dgm:pt modelId="{84650BF5-0C65-B540-AFCE-FA9223339BEA}" type="parTrans" cxnId="{D2EA36DD-619B-834B-9059-0602C4D93058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7DEB1198-3670-E845-8B44-C630EC7891F6}" type="sibTrans" cxnId="{D2EA36DD-619B-834B-9059-0602C4D93058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9D9E56D7-E52B-E843-933C-CC804E43F7A5}" type="pres">
      <dgm:prSet presAssocID="{989EF856-16CC-9948-801C-E4F67FA41274}" presName="Name0" presStyleCnt="0">
        <dgm:presLayoutVars>
          <dgm:dir/>
          <dgm:resizeHandles val="exact"/>
        </dgm:presLayoutVars>
      </dgm:prSet>
      <dgm:spPr/>
    </dgm:pt>
    <dgm:pt modelId="{3C62DAEA-B1E0-174F-91E8-E7D91C6DA150}" type="pres">
      <dgm:prSet presAssocID="{1EEAA076-CEE4-0B41-90B8-F333256258D5}" presName="node" presStyleLbl="node1" presStyleIdx="0" presStyleCnt="3">
        <dgm:presLayoutVars>
          <dgm:bulletEnabled val="1"/>
        </dgm:presLayoutVars>
      </dgm:prSet>
      <dgm:spPr/>
    </dgm:pt>
    <dgm:pt modelId="{71FC9282-8AF6-9F47-BD94-C7C08D8277E5}" type="pres">
      <dgm:prSet presAssocID="{3C551DB4-815B-744A-85FE-BD55D97F3ADA}" presName="sibTrans" presStyleLbl="sibTrans2D1" presStyleIdx="0" presStyleCnt="2"/>
      <dgm:spPr/>
    </dgm:pt>
    <dgm:pt modelId="{4D5146F8-FCEB-9A4D-8571-F58BB3E0317C}" type="pres">
      <dgm:prSet presAssocID="{3C551DB4-815B-744A-85FE-BD55D97F3ADA}" presName="connectorText" presStyleLbl="sibTrans2D1" presStyleIdx="0" presStyleCnt="2"/>
      <dgm:spPr/>
    </dgm:pt>
    <dgm:pt modelId="{3E007024-9D80-B247-9078-677DC724BB96}" type="pres">
      <dgm:prSet presAssocID="{B040595A-5042-6242-9CEF-76C8505B1C2E}" presName="node" presStyleLbl="node1" presStyleIdx="1" presStyleCnt="3">
        <dgm:presLayoutVars>
          <dgm:bulletEnabled val="1"/>
        </dgm:presLayoutVars>
      </dgm:prSet>
      <dgm:spPr/>
    </dgm:pt>
    <dgm:pt modelId="{3F079F36-A9AB-7E4B-9EC7-21B6F8712096}" type="pres">
      <dgm:prSet presAssocID="{89577A74-90D0-7745-A40B-C75672146638}" presName="sibTrans" presStyleLbl="sibTrans2D1" presStyleIdx="1" presStyleCnt="2"/>
      <dgm:spPr/>
    </dgm:pt>
    <dgm:pt modelId="{821171EC-1EA9-F649-AE38-328D70E10488}" type="pres">
      <dgm:prSet presAssocID="{89577A74-90D0-7745-A40B-C75672146638}" presName="connectorText" presStyleLbl="sibTrans2D1" presStyleIdx="1" presStyleCnt="2"/>
      <dgm:spPr/>
    </dgm:pt>
    <dgm:pt modelId="{D72400FD-8FEC-D54B-92F8-5670F12F11D1}" type="pres">
      <dgm:prSet presAssocID="{229B13AF-4C3D-C54B-A090-05CBA004BEC0}" presName="node" presStyleLbl="node1" presStyleIdx="2" presStyleCnt="3">
        <dgm:presLayoutVars>
          <dgm:bulletEnabled val="1"/>
        </dgm:presLayoutVars>
      </dgm:prSet>
      <dgm:spPr/>
    </dgm:pt>
  </dgm:ptLst>
  <dgm:cxnLst>
    <dgm:cxn modelId="{3C165D1F-AFF4-494E-8CC2-EC7301092AB5}" type="presOf" srcId="{3C551DB4-815B-744A-85FE-BD55D97F3ADA}" destId="{4D5146F8-FCEB-9A4D-8571-F58BB3E0317C}" srcOrd="1" destOrd="0" presId="urn:microsoft.com/office/officeart/2005/8/layout/process1"/>
    <dgm:cxn modelId="{41A3712C-5559-E54F-ADA4-AD1CBD807231}" type="presOf" srcId="{B040595A-5042-6242-9CEF-76C8505B1C2E}" destId="{3E007024-9D80-B247-9078-677DC724BB96}" srcOrd="0" destOrd="0" presId="urn:microsoft.com/office/officeart/2005/8/layout/process1"/>
    <dgm:cxn modelId="{6F223B6B-00D4-3A46-A7F4-9B4F8A819D25}" type="presOf" srcId="{3C551DB4-815B-744A-85FE-BD55D97F3ADA}" destId="{71FC9282-8AF6-9F47-BD94-C7C08D8277E5}" srcOrd="0" destOrd="0" presId="urn:microsoft.com/office/officeart/2005/8/layout/process1"/>
    <dgm:cxn modelId="{FAA51C6F-3A70-A54E-8FD1-CF7A689BFD31}" srcId="{989EF856-16CC-9948-801C-E4F67FA41274}" destId="{1EEAA076-CEE4-0B41-90B8-F333256258D5}" srcOrd="0" destOrd="0" parTransId="{44541D4E-BC36-B348-9113-BBC9781B3233}" sibTransId="{3C551DB4-815B-744A-85FE-BD55D97F3ADA}"/>
    <dgm:cxn modelId="{E2978498-C306-C54D-8810-B9F77EDDDE36}" type="presOf" srcId="{89577A74-90D0-7745-A40B-C75672146638}" destId="{821171EC-1EA9-F649-AE38-328D70E10488}" srcOrd="1" destOrd="0" presId="urn:microsoft.com/office/officeart/2005/8/layout/process1"/>
    <dgm:cxn modelId="{16C288C5-87D6-5444-BC5C-2DD8D70FB76F}" srcId="{989EF856-16CC-9948-801C-E4F67FA41274}" destId="{B040595A-5042-6242-9CEF-76C8505B1C2E}" srcOrd="1" destOrd="0" parTransId="{F8437BC2-B8EF-BF4A-9FA4-3C2548D6B0F9}" sibTransId="{89577A74-90D0-7745-A40B-C75672146638}"/>
    <dgm:cxn modelId="{CCE274C7-EAC1-BC47-A025-DB940DD991D6}" type="presOf" srcId="{229B13AF-4C3D-C54B-A090-05CBA004BEC0}" destId="{D72400FD-8FEC-D54B-92F8-5670F12F11D1}" srcOrd="0" destOrd="0" presId="urn:microsoft.com/office/officeart/2005/8/layout/process1"/>
    <dgm:cxn modelId="{137F72C9-6171-CB4E-88DF-1610ED1E80BE}" type="presOf" srcId="{989EF856-16CC-9948-801C-E4F67FA41274}" destId="{9D9E56D7-E52B-E843-933C-CC804E43F7A5}" srcOrd="0" destOrd="0" presId="urn:microsoft.com/office/officeart/2005/8/layout/process1"/>
    <dgm:cxn modelId="{D2EA36DD-619B-834B-9059-0602C4D93058}" srcId="{989EF856-16CC-9948-801C-E4F67FA41274}" destId="{229B13AF-4C3D-C54B-A090-05CBA004BEC0}" srcOrd="2" destOrd="0" parTransId="{84650BF5-0C65-B540-AFCE-FA9223339BEA}" sibTransId="{7DEB1198-3670-E845-8B44-C630EC7891F6}"/>
    <dgm:cxn modelId="{234DAEE5-8CEC-8845-AA36-5313FAE5835C}" type="presOf" srcId="{89577A74-90D0-7745-A40B-C75672146638}" destId="{3F079F36-A9AB-7E4B-9EC7-21B6F8712096}" srcOrd="0" destOrd="0" presId="urn:microsoft.com/office/officeart/2005/8/layout/process1"/>
    <dgm:cxn modelId="{4D72E5E7-C7D1-6746-AC32-29A7666BCD86}" type="presOf" srcId="{1EEAA076-CEE4-0B41-90B8-F333256258D5}" destId="{3C62DAEA-B1E0-174F-91E8-E7D91C6DA150}" srcOrd="0" destOrd="0" presId="urn:microsoft.com/office/officeart/2005/8/layout/process1"/>
    <dgm:cxn modelId="{35C44D8C-B729-2E4A-B68E-542EC0D3CADA}" type="presParOf" srcId="{9D9E56D7-E52B-E843-933C-CC804E43F7A5}" destId="{3C62DAEA-B1E0-174F-91E8-E7D91C6DA150}" srcOrd="0" destOrd="0" presId="urn:microsoft.com/office/officeart/2005/8/layout/process1"/>
    <dgm:cxn modelId="{14FDE4C4-14E1-5D45-BBEE-E550AF0882D9}" type="presParOf" srcId="{9D9E56D7-E52B-E843-933C-CC804E43F7A5}" destId="{71FC9282-8AF6-9F47-BD94-C7C08D8277E5}" srcOrd="1" destOrd="0" presId="urn:microsoft.com/office/officeart/2005/8/layout/process1"/>
    <dgm:cxn modelId="{2CE4B692-19B2-4549-B736-2F97EDA9E576}" type="presParOf" srcId="{71FC9282-8AF6-9F47-BD94-C7C08D8277E5}" destId="{4D5146F8-FCEB-9A4D-8571-F58BB3E0317C}" srcOrd="0" destOrd="0" presId="urn:microsoft.com/office/officeart/2005/8/layout/process1"/>
    <dgm:cxn modelId="{EFB7AC90-2BC8-D14C-9A94-C1656981FED3}" type="presParOf" srcId="{9D9E56D7-E52B-E843-933C-CC804E43F7A5}" destId="{3E007024-9D80-B247-9078-677DC724BB96}" srcOrd="2" destOrd="0" presId="urn:microsoft.com/office/officeart/2005/8/layout/process1"/>
    <dgm:cxn modelId="{DB566B1D-567D-9442-BAA9-73690F6F9ED2}" type="presParOf" srcId="{9D9E56D7-E52B-E843-933C-CC804E43F7A5}" destId="{3F079F36-A9AB-7E4B-9EC7-21B6F8712096}" srcOrd="3" destOrd="0" presId="urn:microsoft.com/office/officeart/2005/8/layout/process1"/>
    <dgm:cxn modelId="{5BB7999F-7481-2F49-9A87-D78502F9831E}" type="presParOf" srcId="{3F079F36-A9AB-7E4B-9EC7-21B6F8712096}" destId="{821171EC-1EA9-F649-AE38-328D70E10488}" srcOrd="0" destOrd="0" presId="urn:microsoft.com/office/officeart/2005/8/layout/process1"/>
    <dgm:cxn modelId="{AC17066D-E511-E948-AFBF-FB1BC653633D}" type="presParOf" srcId="{9D9E56D7-E52B-E843-933C-CC804E43F7A5}" destId="{D72400FD-8FEC-D54B-92F8-5670F12F11D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989EF856-16CC-9948-801C-E4F67FA41274}" type="doc">
      <dgm:prSet loTypeId="urn:microsoft.com/office/officeart/2005/8/layout/process1" loCatId="process" qsTypeId="urn:microsoft.com/office/officeart/2005/8/quickstyle/simple4" qsCatId="simple" csTypeId="urn:microsoft.com/office/officeart/2005/8/colors/accent2_4" csCatId="accent2" phldr="1"/>
      <dgm:spPr/>
    </dgm:pt>
    <dgm:pt modelId="{1EEAA076-CEE4-0B41-90B8-F333256258D5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First</a:t>
          </a:r>
          <a:r>
            <a:rPr lang="en-GB" baseline="0" dirty="0">
              <a:latin typeface="Avenir" panose="02000503020000020003" pitchFamily="2" charset="0"/>
            </a:rPr>
            <a:t> group of exemptions set aside the most provisions</a:t>
          </a:r>
          <a:endParaRPr lang="en-GB" dirty="0">
            <a:latin typeface="Avenir" panose="02000503020000020003" pitchFamily="2" charset="0"/>
          </a:endParaRPr>
        </a:p>
      </dgm:t>
    </dgm:pt>
    <dgm:pt modelId="{44541D4E-BC36-B348-9113-BBC9781B3233}" type="parTrans" cxnId="{FAA51C6F-3A70-A54E-8FD1-CF7A689BFD31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3C551DB4-815B-744A-85FE-BD55D97F3ADA}" type="sibTrans" cxnId="{FAA51C6F-3A70-A54E-8FD1-CF7A689BFD31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B040595A-5042-6242-9CEF-76C8505B1C2E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Each group after that sets aside less</a:t>
          </a:r>
        </a:p>
      </dgm:t>
    </dgm:pt>
    <dgm:pt modelId="{F8437BC2-B8EF-BF4A-9FA4-3C2548D6B0F9}" type="parTrans" cxnId="{16C288C5-87D6-5444-BC5C-2DD8D70FB76F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89577A74-90D0-7745-A40B-C75672146638}" type="sibTrans" cxnId="{16C288C5-87D6-5444-BC5C-2DD8D70FB76F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229B13AF-4C3D-C54B-A090-05CBA004BEC0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At the end, only transparency and SAR are covered</a:t>
          </a:r>
        </a:p>
      </dgm:t>
    </dgm:pt>
    <dgm:pt modelId="{84650BF5-0C65-B540-AFCE-FA9223339BEA}" type="parTrans" cxnId="{D2EA36DD-619B-834B-9059-0602C4D93058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7DEB1198-3670-E845-8B44-C630EC7891F6}" type="sibTrans" cxnId="{D2EA36DD-619B-834B-9059-0602C4D93058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9D9E56D7-E52B-E843-933C-CC804E43F7A5}" type="pres">
      <dgm:prSet presAssocID="{989EF856-16CC-9948-801C-E4F67FA41274}" presName="Name0" presStyleCnt="0">
        <dgm:presLayoutVars>
          <dgm:dir/>
          <dgm:resizeHandles val="exact"/>
        </dgm:presLayoutVars>
      </dgm:prSet>
      <dgm:spPr/>
    </dgm:pt>
    <dgm:pt modelId="{3C62DAEA-B1E0-174F-91E8-E7D91C6DA150}" type="pres">
      <dgm:prSet presAssocID="{1EEAA076-CEE4-0B41-90B8-F333256258D5}" presName="node" presStyleLbl="node1" presStyleIdx="0" presStyleCnt="3">
        <dgm:presLayoutVars>
          <dgm:bulletEnabled val="1"/>
        </dgm:presLayoutVars>
      </dgm:prSet>
      <dgm:spPr/>
    </dgm:pt>
    <dgm:pt modelId="{71FC9282-8AF6-9F47-BD94-C7C08D8277E5}" type="pres">
      <dgm:prSet presAssocID="{3C551DB4-815B-744A-85FE-BD55D97F3ADA}" presName="sibTrans" presStyleLbl="sibTrans2D1" presStyleIdx="0" presStyleCnt="2"/>
      <dgm:spPr/>
    </dgm:pt>
    <dgm:pt modelId="{4D5146F8-FCEB-9A4D-8571-F58BB3E0317C}" type="pres">
      <dgm:prSet presAssocID="{3C551DB4-815B-744A-85FE-BD55D97F3ADA}" presName="connectorText" presStyleLbl="sibTrans2D1" presStyleIdx="0" presStyleCnt="2"/>
      <dgm:spPr/>
    </dgm:pt>
    <dgm:pt modelId="{3E007024-9D80-B247-9078-677DC724BB96}" type="pres">
      <dgm:prSet presAssocID="{B040595A-5042-6242-9CEF-76C8505B1C2E}" presName="node" presStyleLbl="node1" presStyleIdx="1" presStyleCnt="3">
        <dgm:presLayoutVars>
          <dgm:bulletEnabled val="1"/>
        </dgm:presLayoutVars>
      </dgm:prSet>
      <dgm:spPr/>
    </dgm:pt>
    <dgm:pt modelId="{3F079F36-A9AB-7E4B-9EC7-21B6F8712096}" type="pres">
      <dgm:prSet presAssocID="{89577A74-90D0-7745-A40B-C75672146638}" presName="sibTrans" presStyleLbl="sibTrans2D1" presStyleIdx="1" presStyleCnt="2"/>
      <dgm:spPr/>
    </dgm:pt>
    <dgm:pt modelId="{821171EC-1EA9-F649-AE38-328D70E10488}" type="pres">
      <dgm:prSet presAssocID="{89577A74-90D0-7745-A40B-C75672146638}" presName="connectorText" presStyleLbl="sibTrans2D1" presStyleIdx="1" presStyleCnt="2"/>
      <dgm:spPr/>
    </dgm:pt>
    <dgm:pt modelId="{D72400FD-8FEC-D54B-92F8-5670F12F11D1}" type="pres">
      <dgm:prSet presAssocID="{229B13AF-4C3D-C54B-A090-05CBA004BEC0}" presName="node" presStyleLbl="node1" presStyleIdx="2" presStyleCnt="3">
        <dgm:presLayoutVars>
          <dgm:bulletEnabled val="1"/>
        </dgm:presLayoutVars>
      </dgm:prSet>
      <dgm:spPr/>
    </dgm:pt>
  </dgm:ptLst>
  <dgm:cxnLst>
    <dgm:cxn modelId="{F5E71722-7C97-B04A-A738-B1CE841E8C1B}" type="presOf" srcId="{89577A74-90D0-7745-A40B-C75672146638}" destId="{3F079F36-A9AB-7E4B-9EC7-21B6F8712096}" srcOrd="0" destOrd="0" presId="urn:microsoft.com/office/officeart/2005/8/layout/process1"/>
    <dgm:cxn modelId="{E046232A-C603-5B44-8BFE-0D0931ABA3D2}" type="presOf" srcId="{3C551DB4-815B-744A-85FE-BD55D97F3ADA}" destId="{4D5146F8-FCEB-9A4D-8571-F58BB3E0317C}" srcOrd="1" destOrd="0" presId="urn:microsoft.com/office/officeart/2005/8/layout/process1"/>
    <dgm:cxn modelId="{A8DF8C30-3672-A346-8D45-67F6B5079493}" type="presOf" srcId="{1EEAA076-CEE4-0B41-90B8-F333256258D5}" destId="{3C62DAEA-B1E0-174F-91E8-E7D91C6DA150}" srcOrd="0" destOrd="0" presId="urn:microsoft.com/office/officeart/2005/8/layout/process1"/>
    <dgm:cxn modelId="{FF461463-E79F-B64A-815A-42C606B6A45A}" type="presOf" srcId="{3C551DB4-815B-744A-85FE-BD55D97F3ADA}" destId="{71FC9282-8AF6-9F47-BD94-C7C08D8277E5}" srcOrd="0" destOrd="0" presId="urn:microsoft.com/office/officeart/2005/8/layout/process1"/>
    <dgm:cxn modelId="{FAA51C6F-3A70-A54E-8FD1-CF7A689BFD31}" srcId="{989EF856-16CC-9948-801C-E4F67FA41274}" destId="{1EEAA076-CEE4-0B41-90B8-F333256258D5}" srcOrd="0" destOrd="0" parTransId="{44541D4E-BC36-B348-9113-BBC9781B3233}" sibTransId="{3C551DB4-815B-744A-85FE-BD55D97F3ADA}"/>
    <dgm:cxn modelId="{BB2ABD71-456A-D840-92DE-4C41EAF2C7E9}" type="presOf" srcId="{89577A74-90D0-7745-A40B-C75672146638}" destId="{821171EC-1EA9-F649-AE38-328D70E10488}" srcOrd="1" destOrd="0" presId="urn:microsoft.com/office/officeart/2005/8/layout/process1"/>
    <dgm:cxn modelId="{D15B728E-DA8E-AA4C-98AC-848DE47C976D}" type="presOf" srcId="{B040595A-5042-6242-9CEF-76C8505B1C2E}" destId="{3E007024-9D80-B247-9078-677DC724BB96}" srcOrd="0" destOrd="0" presId="urn:microsoft.com/office/officeart/2005/8/layout/process1"/>
    <dgm:cxn modelId="{B92602C2-6DA9-FC4B-ADE1-C485573010CE}" type="presOf" srcId="{229B13AF-4C3D-C54B-A090-05CBA004BEC0}" destId="{D72400FD-8FEC-D54B-92F8-5670F12F11D1}" srcOrd="0" destOrd="0" presId="urn:microsoft.com/office/officeart/2005/8/layout/process1"/>
    <dgm:cxn modelId="{16C288C5-87D6-5444-BC5C-2DD8D70FB76F}" srcId="{989EF856-16CC-9948-801C-E4F67FA41274}" destId="{B040595A-5042-6242-9CEF-76C8505B1C2E}" srcOrd="1" destOrd="0" parTransId="{F8437BC2-B8EF-BF4A-9FA4-3C2548D6B0F9}" sibTransId="{89577A74-90D0-7745-A40B-C75672146638}"/>
    <dgm:cxn modelId="{BB670BCC-38B6-F148-B9FC-F3B5F38EA4BD}" type="presOf" srcId="{989EF856-16CC-9948-801C-E4F67FA41274}" destId="{9D9E56D7-E52B-E843-933C-CC804E43F7A5}" srcOrd="0" destOrd="0" presId="urn:microsoft.com/office/officeart/2005/8/layout/process1"/>
    <dgm:cxn modelId="{D2EA36DD-619B-834B-9059-0602C4D93058}" srcId="{989EF856-16CC-9948-801C-E4F67FA41274}" destId="{229B13AF-4C3D-C54B-A090-05CBA004BEC0}" srcOrd="2" destOrd="0" parTransId="{84650BF5-0C65-B540-AFCE-FA9223339BEA}" sibTransId="{7DEB1198-3670-E845-8B44-C630EC7891F6}"/>
    <dgm:cxn modelId="{47BC1DDF-EAA8-C742-BFC8-6C27BE49304D}" type="presParOf" srcId="{9D9E56D7-E52B-E843-933C-CC804E43F7A5}" destId="{3C62DAEA-B1E0-174F-91E8-E7D91C6DA150}" srcOrd="0" destOrd="0" presId="urn:microsoft.com/office/officeart/2005/8/layout/process1"/>
    <dgm:cxn modelId="{4C2DF089-5E7B-D644-840E-A631050C8F3E}" type="presParOf" srcId="{9D9E56D7-E52B-E843-933C-CC804E43F7A5}" destId="{71FC9282-8AF6-9F47-BD94-C7C08D8277E5}" srcOrd="1" destOrd="0" presId="urn:microsoft.com/office/officeart/2005/8/layout/process1"/>
    <dgm:cxn modelId="{7BC74735-1DEA-7E40-8AAD-68A7FEE9D294}" type="presParOf" srcId="{71FC9282-8AF6-9F47-BD94-C7C08D8277E5}" destId="{4D5146F8-FCEB-9A4D-8571-F58BB3E0317C}" srcOrd="0" destOrd="0" presId="urn:microsoft.com/office/officeart/2005/8/layout/process1"/>
    <dgm:cxn modelId="{EA2164CE-CFC4-7A45-9155-F49CE9F34E22}" type="presParOf" srcId="{9D9E56D7-E52B-E843-933C-CC804E43F7A5}" destId="{3E007024-9D80-B247-9078-677DC724BB96}" srcOrd="2" destOrd="0" presId="urn:microsoft.com/office/officeart/2005/8/layout/process1"/>
    <dgm:cxn modelId="{491F2B86-26F6-9C49-88AB-A6E12651C299}" type="presParOf" srcId="{9D9E56D7-E52B-E843-933C-CC804E43F7A5}" destId="{3F079F36-A9AB-7E4B-9EC7-21B6F8712096}" srcOrd="3" destOrd="0" presId="urn:microsoft.com/office/officeart/2005/8/layout/process1"/>
    <dgm:cxn modelId="{0FDC5604-C9C2-A34A-8BCE-F559C9788AD1}" type="presParOf" srcId="{3F079F36-A9AB-7E4B-9EC7-21B6F8712096}" destId="{821171EC-1EA9-F649-AE38-328D70E10488}" srcOrd="0" destOrd="0" presId="urn:microsoft.com/office/officeart/2005/8/layout/process1"/>
    <dgm:cxn modelId="{FC1FE787-457B-CE40-857B-64C83E9538C8}" type="presParOf" srcId="{9D9E56D7-E52B-E843-933C-CC804E43F7A5}" destId="{D72400FD-8FEC-D54B-92F8-5670F12F11D1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A8F3EE92-245B-1F46-8554-8668E6AB465B}" type="doc">
      <dgm:prSet loTypeId="urn:microsoft.com/office/officeart/2005/8/layout/default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6A977B4A-37EA-704A-A773-099F5840E0DC}">
      <dgm:prSet phldrT="[Text]"/>
      <dgm:spPr>
        <a:ln w="63500">
          <a:solidFill>
            <a:schemeClr val="tx1"/>
          </a:solidFill>
        </a:ln>
      </dgm:spPr>
      <dgm:t>
        <a:bodyPr/>
        <a:lstStyle/>
        <a:p>
          <a:r>
            <a:rPr lang="en-GB" dirty="0">
              <a:latin typeface="Avenir" panose="02000503020000020003" pitchFamily="2" charset="0"/>
            </a:rPr>
            <a:t>Removes transparency, rights including SAR, purpose limitation </a:t>
          </a:r>
          <a:endParaRPr lang="en-GB" b="0" i="0" dirty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AD91F175-01D1-8D49-96BF-EFC6D7E630EF}" type="parTrans" cxnId="{C87325A1-6F55-C947-BDCC-F3DE07A9C07E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CCD3FD8A-1BAF-ED48-9390-73D7B5311763}" type="sibTrans" cxnId="{C87325A1-6F55-C947-BDCC-F3DE07A9C07E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A8C51223-2ACD-7E4E-8B67-AC70A11182C7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Crime prevention, detection, imposition of taxes, duties </a:t>
          </a:r>
          <a:r>
            <a:rPr lang="en-GB" dirty="0" err="1">
              <a:latin typeface="Avenir" panose="02000503020000020003" pitchFamily="2" charset="0"/>
            </a:rPr>
            <a:t>etc</a:t>
          </a:r>
          <a:endParaRPr lang="en-GB" b="0" i="0" dirty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65923C75-869D-3F42-8CD6-A3F4E0D880B8}" type="parTrans" cxnId="{79F68190-77AD-7143-A4F7-8DE9D00A66FC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4F2806EA-B668-0B4A-81C3-B62F85C3A83B}" type="sibTrans" cxnId="{79F68190-77AD-7143-A4F7-8DE9D00A66FC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E5FC084B-9B52-0E44-947D-866002543EBB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Immigration controls</a:t>
          </a:r>
          <a:endParaRPr lang="en-GB" b="0" i="0" dirty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F63A459B-D59B-B14F-B30C-5528DEBBBDD0}" type="parTrans" cxnId="{09A8602C-0AB3-5D42-A7B0-595A42E0E414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FE411D28-ED97-CB42-B46B-886DAD8CB5F5}" type="sibTrans" cxnId="{09A8602C-0AB3-5D42-A7B0-595A42E0E414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88FE894C-D97A-8C44-AB50-2C37531E21F3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Legal obligations to publish / disclose, legal proceedings</a:t>
          </a:r>
          <a:endParaRPr lang="en-GB" b="0" i="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57B53354-8BF4-8A4B-844B-D2A6420F9036}" type="parTrans" cxnId="{5BD77F5D-4A14-C448-BEFD-5FAD6EFA49A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2CB4E373-93D6-464F-A43A-C8017B5D08E7}" type="sibTrans" cxnId="{5BD77F5D-4A14-C448-BEFD-5FAD6EFA49A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0D1CF409-26A1-F643-8D15-61DD0513A420}" type="pres">
      <dgm:prSet presAssocID="{A8F3EE92-245B-1F46-8554-8668E6AB465B}" presName="diagram" presStyleCnt="0">
        <dgm:presLayoutVars>
          <dgm:dir/>
          <dgm:resizeHandles val="exact"/>
        </dgm:presLayoutVars>
      </dgm:prSet>
      <dgm:spPr/>
    </dgm:pt>
    <dgm:pt modelId="{A665B054-2D9D-AA42-BE49-267264D9682C}" type="pres">
      <dgm:prSet presAssocID="{6A977B4A-37EA-704A-A773-099F5840E0DC}" presName="node" presStyleLbl="node1" presStyleIdx="0" presStyleCnt="4">
        <dgm:presLayoutVars>
          <dgm:bulletEnabled val="1"/>
        </dgm:presLayoutVars>
      </dgm:prSet>
      <dgm:spPr/>
    </dgm:pt>
    <dgm:pt modelId="{96FD8168-D94C-8E4C-9C28-394BE219F0B5}" type="pres">
      <dgm:prSet presAssocID="{CCD3FD8A-1BAF-ED48-9390-73D7B5311763}" presName="sibTrans" presStyleCnt="0"/>
      <dgm:spPr/>
    </dgm:pt>
    <dgm:pt modelId="{0E0B88E9-868A-0347-BEFA-A0029181CF12}" type="pres">
      <dgm:prSet presAssocID="{A8C51223-2ACD-7E4E-8B67-AC70A11182C7}" presName="node" presStyleLbl="node1" presStyleIdx="1" presStyleCnt="4">
        <dgm:presLayoutVars>
          <dgm:bulletEnabled val="1"/>
        </dgm:presLayoutVars>
      </dgm:prSet>
      <dgm:spPr/>
    </dgm:pt>
    <dgm:pt modelId="{9C1C6D28-274E-104A-AD5F-705F464B1597}" type="pres">
      <dgm:prSet presAssocID="{4F2806EA-B668-0B4A-81C3-B62F85C3A83B}" presName="sibTrans" presStyleCnt="0"/>
      <dgm:spPr/>
    </dgm:pt>
    <dgm:pt modelId="{12538ABF-18EF-E543-9FBB-8F4FBEE5936E}" type="pres">
      <dgm:prSet presAssocID="{E5FC084B-9B52-0E44-947D-866002543EBB}" presName="node" presStyleLbl="node1" presStyleIdx="2" presStyleCnt="4">
        <dgm:presLayoutVars>
          <dgm:bulletEnabled val="1"/>
        </dgm:presLayoutVars>
      </dgm:prSet>
      <dgm:spPr/>
    </dgm:pt>
    <dgm:pt modelId="{4D282383-F8BD-E54D-A8F8-EBB2DF44273E}" type="pres">
      <dgm:prSet presAssocID="{FE411D28-ED97-CB42-B46B-886DAD8CB5F5}" presName="sibTrans" presStyleCnt="0"/>
      <dgm:spPr/>
    </dgm:pt>
    <dgm:pt modelId="{C95477E7-43A3-774D-8F23-7323277EB4E3}" type="pres">
      <dgm:prSet presAssocID="{88FE894C-D97A-8C44-AB50-2C37531E21F3}" presName="node" presStyleLbl="node1" presStyleIdx="3" presStyleCnt="4">
        <dgm:presLayoutVars>
          <dgm:bulletEnabled val="1"/>
        </dgm:presLayoutVars>
      </dgm:prSet>
      <dgm:spPr/>
    </dgm:pt>
  </dgm:ptLst>
  <dgm:cxnLst>
    <dgm:cxn modelId="{09A8602C-0AB3-5D42-A7B0-595A42E0E414}" srcId="{A8F3EE92-245B-1F46-8554-8668E6AB465B}" destId="{E5FC084B-9B52-0E44-947D-866002543EBB}" srcOrd="2" destOrd="0" parTransId="{F63A459B-D59B-B14F-B30C-5528DEBBBDD0}" sibTransId="{FE411D28-ED97-CB42-B46B-886DAD8CB5F5}"/>
    <dgm:cxn modelId="{5BD77F5D-4A14-C448-BEFD-5FAD6EFA49A2}" srcId="{A8F3EE92-245B-1F46-8554-8668E6AB465B}" destId="{88FE894C-D97A-8C44-AB50-2C37531E21F3}" srcOrd="3" destOrd="0" parTransId="{57B53354-8BF4-8A4B-844B-D2A6420F9036}" sibTransId="{2CB4E373-93D6-464F-A43A-C8017B5D08E7}"/>
    <dgm:cxn modelId="{E289B760-8028-B44F-BEEE-96F9E932640D}" type="presOf" srcId="{A8F3EE92-245B-1F46-8554-8668E6AB465B}" destId="{0D1CF409-26A1-F643-8D15-61DD0513A420}" srcOrd="0" destOrd="0" presId="urn:microsoft.com/office/officeart/2005/8/layout/default"/>
    <dgm:cxn modelId="{0CA0F28E-281E-9149-A80E-D52E92BDF953}" type="presOf" srcId="{A8C51223-2ACD-7E4E-8B67-AC70A11182C7}" destId="{0E0B88E9-868A-0347-BEFA-A0029181CF12}" srcOrd="0" destOrd="0" presId="urn:microsoft.com/office/officeart/2005/8/layout/default"/>
    <dgm:cxn modelId="{79F68190-77AD-7143-A4F7-8DE9D00A66FC}" srcId="{A8F3EE92-245B-1F46-8554-8668E6AB465B}" destId="{A8C51223-2ACD-7E4E-8B67-AC70A11182C7}" srcOrd="1" destOrd="0" parTransId="{65923C75-869D-3F42-8CD6-A3F4E0D880B8}" sibTransId="{4F2806EA-B668-0B4A-81C3-B62F85C3A83B}"/>
    <dgm:cxn modelId="{C82E959B-1485-AE41-98E9-EC528238D4AA}" type="presOf" srcId="{E5FC084B-9B52-0E44-947D-866002543EBB}" destId="{12538ABF-18EF-E543-9FBB-8F4FBEE5936E}" srcOrd="0" destOrd="0" presId="urn:microsoft.com/office/officeart/2005/8/layout/default"/>
    <dgm:cxn modelId="{C87325A1-6F55-C947-BDCC-F3DE07A9C07E}" srcId="{A8F3EE92-245B-1F46-8554-8668E6AB465B}" destId="{6A977B4A-37EA-704A-A773-099F5840E0DC}" srcOrd="0" destOrd="0" parTransId="{AD91F175-01D1-8D49-96BF-EFC6D7E630EF}" sibTransId="{CCD3FD8A-1BAF-ED48-9390-73D7B5311763}"/>
    <dgm:cxn modelId="{281327A6-64CD-024B-B6B4-B45D8DD3CA30}" type="presOf" srcId="{6A977B4A-37EA-704A-A773-099F5840E0DC}" destId="{A665B054-2D9D-AA42-BE49-267264D9682C}" srcOrd="0" destOrd="0" presId="urn:microsoft.com/office/officeart/2005/8/layout/default"/>
    <dgm:cxn modelId="{C34A1BD5-EB8F-D440-A29F-10D33B1C85DA}" type="presOf" srcId="{88FE894C-D97A-8C44-AB50-2C37531E21F3}" destId="{C95477E7-43A3-774D-8F23-7323277EB4E3}" srcOrd="0" destOrd="0" presId="urn:microsoft.com/office/officeart/2005/8/layout/default"/>
    <dgm:cxn modelId="{608B8694-6439-6047-A194-A3B5382AEA76}" type="presParOf" srcId="{0D1CF409-26A1-F643-8D15-61DD0513A420}" destId="{A665B054-2D9D-AA42-BE49-267264D9682C}" srcOrd="0" destOrd="0" presId="urn:microsoft.com/office/officeart/2005/8/layout/default"/>
    <dgm:cxn modelId="{2A68D8DA-56B3-E240-B589-59CBD7EAAB60}" type="presParOf" srcId="{0D1CF409-26A1-F643-8D15-61DD0513A420}" destId="{96FD8168-D94C-8E4C-9C28-394BE219F0B5}" srcOrd="1" destOrd="0" presId="urn:microsoft.com/office/officeart/2005/8/layout/default"/>
    <dgm:cxn modelId="{39D84A78-9DD9-614D-AAF1-BD8A9FD8730E}" type="presParOf" srcId="{0D1CF409-26A1-F643-8D15-61DD0513A420}" destId="{0E0B88E9-868A-0347-BEFA-A0029181CF12}" srcOrd="2" destOrd="0" presId="urn:microsoft.com/office/officeart/2005/8/layout/default"/>
    <dgm:cxn modelId="{C9A075E2-5423-7341-932A-18B0374D3B08}" type="presParOf" srcId="{0D1CF409-26A1-F643-8D15-61DD0513A420}" destId="{9C1C6D28-274E-104A-AD5F-705F464B1597}" srcOrd="3" destOrd="0" presId="urn:microsoft.com/office/officeart/2005/8/layout/default"/>
    <dgm:cxn modelId="{C5933A29-B56B-E746-917E-CFCCD6F9CBB0}" type="presParOf" srcId="{0D1CF409-26A1-F643-8D15-61DD0513A420}" destId="{12538ABF-18EF-E543-9FBB-8F4FBEE5936E}" srcOrd="4" destOrd="0" presId="urn:microsoft.com/office/officeart/2005/8/layout/default"/>
    <dgm:cxn modelId="{7E552DFA-88D3-F747-B1B8-E1EA6F850D3C}" type="presParOf" srcId="{0D1CF409-26A1-F643-8D15-61DD0513A420}" destId="{4D282383-F8BD-E54D-A8F8-EBB2DF44273E}" srcOrd="5" destOrd="0" presId="urn:microsoft.com/office/officeart/2005/8/layout/default"/>
    <dgm:cxn modelId="{BEE8CC11-3B29-924C-94AF-A8FF0E247FFA}" type="presParOf" srcId="{0D1CF409-26A1-F643-8D15-61DD0513A420}" destId="{C95477E7-43A3-774D-8F23-7323277EB4E3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24C0D710-9426-E243-A996-0880CCBE263E}" type="doc">
      <dgm:prSet loTypeId="urn:microsoft.com/office/officeart/2005/8/layout/default" loCatId="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F399A9D3-A775-FF43-B741-D54FDF55B7D5}">
      <dgm:prSet phldrT="[Text]" custT="1"/>
      <dgm:spPr/>
      <dgm:t>
        <a:bodyPr/>
        <a:lstStyle/>
        <a:p>
          <a:r>
            <a:rPr lang="en-GB" sz="3200" b="0" i="0" dirty="0">
              <a:latin typeface="Avenir Book" charset="0"/>
              <a:ea typeface="Avenir Book" charset="0"/>
              <a:cs typeface="Avenir Book" charset="0"/>
            </a:rPr>
            <a:t>Functions to protect public</a:t>
          </a:r>
        </a:p>
      </dgm:t>
    </dgm:pt>
    <dgm:pt modelId="{D06A98E4-9EF1-AD49-A9AE-B76B879811A8}" type="parTrans" cxnId="{FAE4D819-5116-C048-985A-5278F0F23FBF}">
      <dgm:prSet/>
      <dgm:spPr/>
      <dgm:t>
        <a:bodyPr/>
        <a:lstStyle/>
        <a:p>
          <a:endParaRPr lang="en-GB" sz="3200" b="0" i="0">
            <a:latin typeface="Avenir Book" charset="0"/>
            <a:ea typeface="Avenir Book" charset="0"/>
            <a:cs typeface="Avenir Book" charset="0"/>
          </a:endParaRPr>
        </a:p>
      </dgm:t>
    </dgm:pt>
    <dgm:pt modelId="{7F6FC902-5788-DD45-A479-79439AD3C1AE}" type="sibTrans" cxnId="{FAE4D819-5116-C048-985A-5278F0F23FBF}">
      <dgm:prSet/>
      <dgm:spPr/>
      <dgm:t>
        <a:bodyPr/>
        <a:lstStyle/>
        <a:p>
          <a:endParaRPr lang="en-GB" sz="3200" b="0" i="0">
            <a:latin typeface="Avenir Book" charset="0"/>
            <a:ea typeface="Avenir Book" charset="0"/>
            <a:cs typeface="Avenir Book" charset="0"/>
          </a:endParaRPr>
        </a:p>
      </dgm:t>
    </dgm:pt>
    <dgm:pt modelId="{8A1F3792-08E0-C042-8B9C-08E849AD40A3}">
      <dgm:prSet custT="1"/>
      <dgm:spPr/>
      <dgm:t>
        <a:bodyPr/>
        <a:lstStyle/>
        <a:p>
          <a:r>
            <a:rPr lang="en-GB" sz="2400" b="0" i="0" dirty="0">
              <a:latin typeface="Avenir Book" charset="0"/>
              <a:ea typeface="Avenir Book" charset="0"/>
              <a:cs typeface="Avenir Book" charset="0"/>
            </a:rPr>
            <a:t>Regulation of complaints in health, legal and children’s services </a:t>
          </a:r>
        </a:p>
      </dgm:t>
    </dgm:pt>
    <dgm:pt modelId="{4D348F19-BD38-0349-80D7-0488D041A4D2}" type="parTrans" cxnId="{78532328-E5DD-F742-B365-9D4EB782A7EF}">
      <dgm:prSet/>
      <dgm:spPr/>
      <dgm:t>
        <a:bodyPr/>
        <a:lstStyle/>
        <a:p>
          <a:endParaRPr lang="en-GB" sz="3200" b="0" i="0">
            <a:latin typeface="Avenir Book" charset="0"/>
            <a:ea typeface="Avenir Book" charset="0"/>
            <a:cs typeface="Avenir Book" charset="0"/>
          </a:endParaRPr>
        </a:p>
      </dgm:t>
    </dgm:pt>
    <dgm:pt modelId="{E200A03C-48D6-1241-A127-FCDAB23476C5}" type="sibTrans" cxnId="{78532328-E5DD-F742-B365-9D4EB782A7EF}">
      <dgm:prSet/>
      <dgm:spPr/>
      <dgm:t>
        <a:bodyPr/>
        <a:lstStyle/>
        <a:p>
          <a:endParaRPr lang="en-GB" sz="3200" b="0" i="0">
            <a:latin typeface="Avenir Book" charset="0"/>
            <a:ea typeface="Avenir Book" charset="0"/>
            <a:cs typeface="Avenir Book" charset="0"/>
          </a:endParaRPr>
        </a:p>
      </dgm:t>
    </dgm:pt>
    <dgm:pt modelId="{6876259B-8091-9F48-9D3C-3391B256458D}">
      <dgm:prSet custT="1"/>
      <dgm:spPr/>
      <dgm:t>
        <a:bodyPr/>
        <a:lstStyle/>
        <a:p>
          <a:r>
            <a:rPr lang="en-GB" sz="3200" b="0" i="0" dirty="0">
              <a:latin typeface="Avenir Book" charset="0"/>
              <a:ea typeface="Avenir Book" charset="0"/>
              <a:cs typeface="Avenir Book" charset="0"/>
            </a:rPr>
            <a:t>Other regulators</a:t>
          </a:r>
        </a:p>
      </dgm:t>
    </dgm:pt>
    <dgm:pt modelId="{FE86F208-7C33-6E49-AB4F-D70ED6B7A550}" type="parTrans" cxnId="{716573AA-2A2C-B641-B466-D79D54E27F9B}">
      <dgm:prSet/>
      <dgm:spPr/>
      <dgm:t>
        <a:bodyPr/>
        <a:lstStyle/>
        <a:p>
          <a:endParaRPr lang="en-GB" sz="3200" b="0" i="0">
            <a:latin typeface="Avenir Book" charset="0"/>
            <a:ea typeface="Avenir Book" charset="0"/>
            <a:cs typeface="Avenir Book" charset="0"/>
          </a:endParaRPr>
        </a:p>
      </dgm:t>
    </dgm:pt>
    <dgm:pt modelId="{F7217311-7CC1-DB4B-85FE-1A3140E67DBD}" type="sibTrans" cxnId="{716573AA-2A2C-B641-B466-D79D54E27F9B}">
      <dgm:prSet/>
      <dgm:spPr/>
      <dgm:t>
        <a:bodyPr/>
        <a:lstStyle/>
        <a:p>
          <a:endParaRPr lang="en-GB" sz="3200" b="0" i="0">
            <a:latin typeface="Avenir Book" charset="0"/>
            <a:ea typeface="Avenir Book" charset="0"/>
            <a:cs typeface="Avenir Book" charset="0"/>
          </a:endParaRPr>
        </a:p>
      </dgm:t>
    </dgm:pt>
    <dgm:pt modelId="{9974FC68-5DF4-9642-A0E1-E59593556F90}">
      <dgm:prSet custT="1"/>
      <dgm:spPr/>
      <dgm:t>
        <a:bodyPr/>
        <a:lstStyle/>
        <a:p>
          <a:r>
            <a:rPr lang="en-GB" sz="2800" b="0" i="0" dirty="0">
              <a:latin typeface="Avenir Book" charset="0"/>
              <a:ea typeface="Avenir Book" charset="0"/>
              <a:cs typeface="Avenir Book" charset="0"/>
            </a:rPr>
            <a:t>Parliamentary privilege, courts, honours</a:t>
          </a:r>
        </a:p>
      </dgm:t>
    </dgm:pt>
    <dgm:pt modelId="{A878317C-9D0F-4044-8369-5C8402E03B37}" type="parTrans" cxnId="{DD478FBF-1B14-B64E-9DA8-E6F13A9AAC2C}">
      <dgm:prSet/>
      <dgm:spPr/>
      <dgm:t>
        <a:bodyPr/>
        <a:lstStyle/>
        <a:p>
          <a:endParaRPr lang="en-GB" sz="3200"/>
        </a:p>
      </dgm:t>
    </dgm:pt>
    <dgm:pt modelId="{CBBDE8DC-F31F-FC40-9905-0D218FA11A65}" type="sibTrans" cxnId="{DD478FBF-1B14-B64E-9DA8-E6F13A9AAC2C}">
      <dgm:prSet/>
      <dgm:spPr/>
      <dgm:t>
        <a:bodyPr/>
        <a:lstStyle/>
        <a:p>
          <a:endParaRPr lang="en-GB" sz="3200"/>
        </a:p>
      </dgm:t>
    </dgm:pt>
    <dgm:pt modelId="{FE5CA0D0-381D-2442-93B3-73B35F98B88F}">
      <dgm:prSet phldrT="[Text]" custT="1"/>
      <dgm:spPr>
        <a:ln w="63500">
          <a:solidFill>
            <a:schemeClr val="tx1"/>
          </a:solidFill>
        </a:ln>
      </dgm:spPr>
      <dgm:t>
        <a:bodyPr/>
        <a:lstStyle/>
        <a:p>
          <a:r>
            <a:rPr lang="en-GB" sz="3200" b="0" i="0" dirty="0">
              <a:latin typeface="Avenir Book" charset="0"/>
              <a:ea typeface="Avenir Book" charset="0"/>
              <a:cs typeface="Avenir Book" charset="0"/>
            </a:rPr>
            <a:t>Removes transparency / rights</a:t>
          </a:r>
        </a:p>
      </dgm:t>
    </dgm:pt>
    <dgm:pt modelId="{34B0E0DA-9967-9B45-AE8F-F6B4C533218D}" type="parTrans" cxnId="{7C5FEE11-237A-9943-A274-DC25ED263418}">
      <dgm:prSet/>
      <dgm:spPr/>
      <dgm:t>
        <a:bodyPr/>
        <a:lstStyle/>
        <a:p>
          <a:endParaRPr lang="en-US"/>
        </a:p>
      </dgm:t>
    </dgm:pt>
    <dgm:pt modelId="{096E4FFE-1688-A240-92A6-A843CB97365A}" type="sibTrans" cxnId="{7C5FEE11-237A-9943-A274-DC25ED263418}">
      <dgm:prSet/>
      <dgm:spPr/>
      <dgm:t>
        <a:bodyPr/>
        <a:lstStyle/>
        <a:p>
          <a:endParaRPr lang="en-US"/>
        </a:p>
      </dgm:t>
    </dgm:pt>
    <dgm:pt modelId="{085F734C-AE4E-D04F-A35F-5A631394C12C}" type="pres">
      <dgm:prSet presAssocID="{24C0D710-9426-E243-A996-0880CCBE263E}" presName="diagram" presStyleCnt="0">
        <dgm:presLayoutVars>
          <dgm:dir/>
          <dgm:resizeHandles val="exact"/>
        </dgm:presLayoutVars>
      </dgm:prSet>
      <dgm:spPr/>
    </dgm:pt>
    <dgm:pt modelId="{6D50ED06-D63D-D141-9504-B11CC9AE9101}" type="pres">
      <dgm:prSet presAssocID="{FE5CA0D0-381D-2442-93B3-73B35F98B88F}" presName="node" presStyleLbl="node1" presStyleIdx="0" presStyleCnt="5">
        <dgm:presLayoutVars>
          <dgm:bulletEnabled val="1"/>
        </dgm:presLayoutVars>
      </dgm:prSet>
      <dgm:spPr/>
    </dgm:pt>
    <dgm:pt modelId="{3AA59C3D-2BF0-704C-A162-5124ED16A7C5}" type="pres">
      <dgm:prSet presAssocID="{096E4FFE-1688-A240-92A6-A843CB97365A}" presName="sibTrans" presStyleCnt="0"/>
      <dgm:spPr/>
    </dgm:pt>
    <dgm:pt modelId="{153B867D-EF69-4342-8D11-FE1D166FA2E0}" type="pres">
      <dgm:prSet presAssocID="{F399A9D3-A775-FF43-B741-D54FDF55B7D5}" presName="node" presStyleLbl="node1" presStyleIdx="1" presStyleCnt="5">
        <dgm:presLayoutVars>
          <dgm:bulletEnabled val="1"/>
        </dgm:presLayoutVars>
      </dgm:prSet>
      <dgm:spPr/>
    </dgm:pt>
    <dgm:pt modelId="{93EE26F2-0495-7845-81FD-9EAE0F4E9C7B}" type="pres">
      <dgm:prSet presAssocID="{7F6FC902-5788-DD45-A479-79439AD3C1AE}" presName="sibTrans" presStyleCnt="0"/>
      <dgm:spPr/>
    </dgm:pt>
    <dgm:pt modelId="{3E53024E-5228-F840-BB07-1E4BDE55926E}" type="pres">
      <dgm:prSet presAssocID="{8A1F3792-08E0-C042-8B9C-08E849AD40A3}" presName="node" presStyleLbl="node1" presStyleIdx="2" presStyleCnt="5">
        <dgm:presLayoutVars>
          <dgm:bulletEnabled val="1"/>
        </dgm:presLayoutVars>
      </dgm:prSet>
      <dgm:spPr/>
    </dgm:pt>
    <dgm:pt modelId="{8290D7A3-0DE4-804C-81C5-5646780893F2}" type="pres">
      <dgm:prSet presAssocID="{E200A03C-48D6-1241-A127-FCDAB23476C5}" presName="sibTrans" presStyleCnt="0"/>
      <dgm:spPr/>
    </dgm:pt>
    <dgm:pt modelId="{AFBEB7E8-C3B3-DF42-A083-283281F08E9A}" type="pres">
      <dgm:prSet presAssocID="{6876259B-8091-9F48-9D3C-3391B256458D}" presName="node" presStyleLbl="node1" presStyleIdx="3" presStyleCnt="5">
        <dgm:presLayoutVars>
          <dgm:bulletEnabled val="1"/>
        </dgm:presLayoutVars>
      </dgm:prSet>
      <dgm:spPr/>
    </dgm:pt>
    <dgm:pt modelId="{2E8DBBA9-E8DF-7B4A-8508-C5773FB759EB}" type="pres">
      <dgm:prSet presAssocID="{F7217311-7CC1-DB4B-85FE-1A3140E67DBD}" presName="sibTrans" presStyleCnt="0"/>
      <dgm:spPr/>
    </dgm:pt>
    <dgm:pt modelId="{72B24D49-E703-1040-9522-71B67D9759F7}" type="pres">
      <dgm:prSet presAssocID="{9974FC68-5DF4-9642-A0E1-E59593556F90}" presName="node" presStyleLbl="node1" presStyleIdx="4" presStyleCnt="5">
        <dgm:presLayoutVars>
          <dgm:bulletEnabled val="1"/>
        </dgm:presLayoutVars>
      </dgm:prSet>
      <dgm:spPr/>
    </dgm:pt>
  </dgm:ptLst>
  <dgm:cxnLst>
    <dgm:cxn modelId="{7C5FEE11-237A-9943-A274-DC25ED263418}" srcId="{24C0D710-9426-E243-A996-0880CCBE263E}" destId="{FE5CA0D0-381D-2442-93B3-73B35F98B88F}" srcOrd="0" destOrd="0" parTransId="{34B0E0DA-9967-9B45-AE8F-F6B4C533218D}" sibTransId="{096E4FFE-1688-A240-92A6-A843CB97365A}"/>
    <dgm:cxn modelId="{FAE4D819-5116-C048-985A-5278F0F23FBF}" srcId="{24C0D710-9426-E243-A996-0880CCBE263E}" destId="{F399A9D3-A775-FF43-B741-D54FDF55B7D5}" srcOrd="1" destOrd="0" parTransId="{D06A98E4-9EF1-AD49-A9AE-B76B879811A8}" sibTransId="{7F6FC902-5788-DD45-A479-79439AD3C1AE}"/>
    <dgm:cxn modelId="{78532328-E5DD-F742-B365-9D4EB782A7EF}" srcId="{24C0D710-9426-E243-A996-0880CCBE263E}" destId="{8A1F3792-08E0-C042-8B9C-08E849AD40A3}" srcOrd="2" destOrd="0" parTransId="{4D348F19-BD38-0349-80D7-0488D041A4D2}" sibTransId="{E200A03C-48D6-1241-A127-FCDAB23476C5}"/>
    <dgm:cxn modelId="{B3478846-77B8-6441-A8CB-321987C8BCC8}" type="presOf" srcId="{8A1F3792-08E0-C042-8B9C-08E849AD40A3}" destId="{3E53024E-5228-F840-BB07-1E4BDE55926E}" srcOrd="0" destOrd="0" presId="urn:microsoft.com/office/officeart/2005/8/layout/default"/>
    <dgm:cxn modelId="{78967F47-73A5-1640-9C1D-364EBF3483F3}" type="presOf" srcId="{6876259B-8091-9F48-9D3C-3391B256458D}" destId="{AFBEB7E8-C3B3-DF42-A083-283281F08E9A}" srcOrd="0" destOrd="0" presId="urn:microsoft.com/office/officeart/2005/8/layout/default"/>
    <dgm:cxn modelId="{0695F759-437B-8742-8909-B0F329FCB273}" type="presOf" srcId="{24C0D710-9426-E243-A996-0880CCBE263E}" destId="{085F734C-AE4E-D04F-A35F-5A631394C12C}" srcOrd="0" destOrd="0" presId="urn:microsoft.com/office/officeart/2005/8/layout/default"/>
    <dgm:cxn modelId="{716573AA-2A2C-B641-B466-D79D54E27F9B}" srcId="{24C0D710-9426-E243-A996-0880CCBE263E}" destId="{6876259B-8091-9F48-9D3C-3391B256458D}" srcOrd="3" destOrd="0" parTransId="{FE86F208-7C33-6E49-AB4F-D70ED6B7A550}" sibTransId="{F7217311-7CC1-DB4B-85FE-1A3140E67DBD}"/>
    <dgm:cxn modelId="{DD478FBF-1B14-B64E-9DA8-E6F13A9AAC2C}" srcId="{24C0D710-9426-E243-A996-0880CCBE263E}" destId="{9974FC68-5DF4-9642-A0E1-E59593556F90}" srcOrd="4" destOrd="0" parTransId="{A878317C-9D0F-4044-8369-5C8402E03B37}" sibTransId="{CBBDE8DC-F31F-FC40-9905-0D218FA11A65}"/>
    <dgm:cxn modelId="{D50613D2-2785-CA4C-9CF3-7A401D6E6890}" type="presOf" srcId="{F399A9D3-A775-FF43-B741-D54FDF55B7D5}" destId="{153B867D-EF69-4342-8D11-FE1D166FA2E0}" srcOrd="0" destOrd="0" presId="urn:microsoft.com/office/officeart/2005/8/layout/default"/>
    <dgm:cxn modelId="{EC998CDB-C0BF-BD4C-94ED-6D4E562EDA94}" type="presOf" srcId="{9974FC68-5DF4-9642-A0E1-E59593556F90}" destId="{72B24D49-E703-1040-9522-71B67D9759F7}" srcOrd="0" destOrd="0" presId="urn:microsoft.com/office/officeart/2005/8/layout/default"/>
    <dgm:cxn modelId="{7E52EDF6-AD90-A942-AE09-412BAA5760E4}" type="presOf" srcId="{FE5CA0D0-381D-2442-93B3-73B35F98B88F}" destId="{6D50ED06-D63D-D141-9504-B11CC9AE9101}" srcOrd="0" destOrd="0" presId="urn:microsoft.com/office/officeart/2005/8/layout/default"/>
    <dgm:cxn modelId="{AA8698B7-1F82-8647-BFED-6C4D15C70FBC}" type="presParOf" srcId="{085F734C-AE4E-D04F-A35F-5A631394C12C}" destId="{6D50ED06-D63D-D141-9504-B11CC9AE9101}" srcOrd="0" destOrd="0" presId="urn:microsoft.com/office/officeart/2005/8/layout/default"/>
    <dgm:cxn modelId="{0D8B0D98-902D-F54D-B890-A34E18293E8E}" type="presParOf" srcId="{085F734C-AE4E-D04F-A35F-5A631394C12C}" destId="{3AA59C3D-2BF0-704C-A162-5124ED16A7C5}" srcOrd="1" destOrd="0" presId="urn:microsoft.com/office/officeart/2005/8/layout/default"/>
    <dgm:cxn modelId="{4F2713FB-A6A6-344B-8119-74BEDCF9A83C}" type="presParOf" srcId="{085F734C-AE4E-D04F-A35F-5A631394C12C}" destId="{153B867D-EF69-4342-8D11-FE1D166FA2E0}" srcOrd="2" destOrd="0" presId="urn:microsoft.com/office/officeart/2005/8/layout/default"/>
    <dgm:cxn modelId="{9D1352BB-6B88-5549-886D-DA0C72FE5EBC}" type="presParOf" srcId="{085F734C-AE4E-D04F-A35F-5A631394C12C}" destId="{93EE26F2-0495-7845-81FD-9EAE0F4E9C7B}" srcOrd="3" destOrd="0" presId="urn:microsoft.com/office/officeart/2005/8/layout/default"/>
    <dgm:cxn modelId="{65502A48-8DA8-D04B-A23D-0E48FDEDC822}" type="presParOf" srcId="{085F734C-AE4E-D04F-A35F-5A631394C12C}" destId="{3E53024E-5228-F840-BB07-1E4BDE55926E}" srcOrd="4" destOrd="0" presId="urn:microsoft.com/office/officeart/2005/8/layout/default"/>
    <dgm:cxn modelId="{5262630F-0861-8F49-B4CA-0DEA4BA07B86}" type="presParOf" srcId="{085F734C-AE4E-D04F-A35F-5A631394C12C}" destId="{8290D7A3-0DE4-804C-81C5-5646780893F2}" srcOrd="5" destOrd="0" presId="urn:microsoft.com/office/officeart/2005/8/layout/default"/>
    <dgm:cxn modelId="{F9803154-BB89-5B45-9BAF-A0B2D6B3C5D7}" type="presParOf" srcId="{085F734C-AE4E-D04F-A35F-5A631394C12C}" destId="{AFBEB7E8-C3B3-DF42-A083-283281F08E9A}" srcOrd="6" destOrd="0" presId="urn:microsoft.com/office/officeart/2005/8/layout/default"/>
    <dgm:cxn modelId="{FAFC3255-5BF9-2344-B6E6-E5CC1CDC06CF}" type="presParOf" srcId="{085F734C-AE4E-D04F-A35F-5A631394C12C}" destId="{2E8DBBA9-E8DF-7B4A-8508-C5773FB759EB}" srcOrd="7" destOrd="0" presId="urn:microsoft.com/office/officeart/2005/8/layout/default"/>
    <dgm:cxn modelId="{1918629D-9B8A-854E-A869-5FBFD0252701}" type="presParOf" srcId="{085F734C-AE4E-D04F-A35F-5A631394C12C}" destId="{72B24D49-E703-1040-9522-71B67D9759F7}" srcOrd="8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363160E-D5E7-0044-8A37-2A18D8C80CD3}" type="doc">
      <dgm:prSet loTypeId="urn:microsoft.com/office/officeart/2005/8/layout/lProcess3" loCatId="" qsTypeId="urn:microsoft.com/office/officeart/2005/8/quickstyle/simple4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FBB6EFA6-F95E-1745-AD2D-DEF8C180BC65}">
      <dgm:prSet phldrT="[Text]" custT="1"/>
      <dgm:spPr/>
      <dgm:t>
        <a:bodyPr/>
        <a:lstStyle/>
        <a:p>
          <a:r>
            <a:rPr lang="en-GB" sz="3200" b="1" i="0" dirty="0">
              <a:latin typeface="Avenir Book" charset="0"/>
              <a:ea typeface="Avenir Book" charset="0"/>
              <a:cs typeface="Avenir Book" charset="0"/>
            </a:rPr>
            <a:t>GDPR</a:t>
          </a:r>
        </a:p>
      </dgm:t>
    </dgm:pt>
    <dgm:pt modelId="{160E2E6B-D0E9-CB49-8BC7-B536C0BEADFC}" type="parTrans" cxnId="{0064D703-98CD-B440-B25D-3C8C3F80DCC0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45FB9AF6-5602-0E49-B11B-2DCC1A23464E}" type="sibTrans" cxnId="{0064D703-98CD-B440-B25D-3C8C3F80DCC0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9260CEE7-E277-D041-9D80-B1210D52F407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Applies as normal</a:t>
          </a:r>
        </a:p>
      </dgm:t>
    </dgm:pt>
    <dgm:pt modelId="{780C1AA1-8098-C14E-ADBE-B7C6F1C025FE}" type="parTrans" cxnId="{B2A59B2C-01C3-6144-A7AC-CEDE33C4CE37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1EA79418-50C2-AA48-91C5-32B3B5CA4C49}" type="sibTrans" cxnId="{B2A59B2C-01C3-6144-A7AC-CEDE33C4CE37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0FF9BE0C-B149-7844-A920-D21967A054B5}">
      <dgm:prSet phldrT="[Text]" custT="1"/>
      <dgm:spPr/>
      <dgm:t>
        <a:bodyPr/>
        <a:lstStyle/>
        <a:p>
          <a:r>
            <a:rPr lang="en-GB" sz="3200" b="1" i="0" dirty="0">
              <a:latin typeface="Avenir Book" charset="0"/>
              <a:ea typeface="Avenir Book" charset="0"/>
              <a:cs typeface="Avenir Book" charset="0"/>
            </a:rPr>
            <a:t>Applied GDPR</a:t>
          </a:r>
        </a:p>
      </dgm:t>
    </dgm:pt>
    <dgm:pt modelId="{66AC7134-8F7F-E540-A706-C7D799F78D9B}" type="parTrans" cxnId="{9AD2D790-B86A-DC4D-90DD-6A7F7460979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4ADE7F37-4A7F-7F4B-B511-09012459FDBA}" type="sibTrans" cxnId="{9AD2D790-B86A-DC4D-90DD-6A7F7460979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555856F9-506A-C542-B4A0-42170CCD9AEF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Applies to matters outside EU competence</a:t>
          </a:r>
        </a:p>
      </dgm:t>
    </dgm:pt>
    <dgm:pt modelId="{3044EB17-2569-8944-B5D1-3F5D47616178}" type="parTrans" cxnId="{9A065D4D-2247-1344-BE3A-E153BB3F80AE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50C9C6A9-755B-E447-B412-4EFD1D34391D}" type="sibTrans" cxnId="{9A065D4D-2247-1344-BE3A-E153BB3F80AE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D3D7441D-9196-7341-A52F-54C8CEBAD657}">
      <dgm:prSet phldrT="[Text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en-GB" sz="2800" b="1" i="0" dirty="0">
              <a:latin typeface="Avenir Book" charset="0"/>
              <a:ea typeface="Avenir Book" charset="0"/>
              <a:cs typeface="Avenir Book" charset="0"/>
            </a:rPr>
            <a:t>Part 3: Law Enforcement</a:t>
          </a:r>
        </a:p>
      </dgm:t>
    </dgm:pt>
    <dgm:pt modelId="{9600CBA5-5FE4-3348-956B-63086A208173}" type="parTrans" cxnId="{7011C324-6ACA-B240-93F9-B3047FD5F21D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985AE36F-D52E-BE47-A83C-FC021B1441FB}" type="sibTrans" cxnId="{7011C324-6ACA-B240-93F9-B3047FD5F21D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09D2E159-DE43-6646-B677-09801E6DDC38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Implements directive</a:t>
          </a:r>
        </a:p>
      </dgm:t>
    </dgm:pt>
    <dgm:pt modelId="{D804E5F3-32A9-624B-B964-E23FB6C88C2A}" type="parTrans" cxnId="{1265C55F-ED9F-B04C-AD9D-839CDA6F950B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E0B4EFA3-C55A-E34C-BDDD-45AC5961006E}" type="sibTrans" cxnId="{1265C55F-ED9F-B04C-AD9D-839CDA6F950B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200902BF-B5CD-9343-BF73-83130529C24F}">
      <dgm:prSet phldrT="[Text]"/>
      <dgm:spPr/>
      <dgm:t>
        <a:bodyPr/>
        <a:lstStyle/>
        <a:p>
          <a:r>
            <a:rPr lang="en-GB" b="1" i="0" dirty="0">
              <a:latin typeface="Avenir Book" charset="0"/>
              <a:ea typeface="Avenir Book" charset="0"/>
              <a:cs typeface="Avenir Book" charset="0"/>
            </a:rPr>
            <a:t>Part 4: intelligence services</a:t>
          </a:r>
        </a:p>
      </dgm:t>
    </dgm:pt>
    <dgm:pt modelId="{74F426D6-9AC8-0243-85FF-2790F860ED2E}" type="parTrans" cxnId="{DF4E601F-47B6-6748-9A32-6290A4415EFA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5D167138-FE62-FC43-AD5C-B8E1BBC1B42F}" type="sibTrans" cxnId="{DF4E601F-47B6-6748-9A32-6290A4415EFA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76AF06B6-815F-B244-B00F-0B3B9A5FD2ED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Applies GDPR-style standards to intelligence</a:t>
          </a:r>
        </a:p>
      </dgm:t>
    </dgm:pt>
    <dgm:pt modelId="{E43FD484-F438-B348-9D6B-CBB3769D8E67}" type="parTrans" cxnId="{0CDEBFD7-6805-F74C-9A09-94745BC2EBF8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B58E6A76-C0AB-9147-BA4F-B019C6F05225}" type="sibTrans" cxnId="{0CDEBFD7-6805-F74C-9A09-94745BC2EBF8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F489A24E-01A3-9841-85F2-0B63764AB228}" type="pres">
      <dgm:prSet presAssocID="{4363160E-D5E7-0044-8A37-2A18D8C80CD3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E6CB055-DCFF-4949-9542-483DA3765AD9}" type="pres">
      <dgm:prSet presAssocID="{FBB6EFA6-F95E-1745-AD2D-DEF8C180BC65}" presName="horFlow" presStyleCnt="0"/>
      <dgm:spPr/>
    </dgm:pt>
    <dgm:pt modelId="{C1C19C4C-28A4-FD49-9680-28B99C612812}" type="pres">
      <dgm:prSet presAssocID="{FBB6EFA6-F95E-1745-AD2D-DEF8C180BC65}" presName="bigChev" presStyleLbl="node1" presStyleIdx="0" presStyleCnt="4"/>
      <dgm:spPr/>
    </dgm:pt>
    <dgm:pt modelId="{66B3E782-B8D7-B444-96B2-FFE1AB0B57B1}" type="pres">
      <dgm:prSet presAssocID="{780C1AA1-8098-C14E-ADBE-B7C6F1C025FE}" presName="parTrans" presStyleCnt="0"/>
      <dgm:spPr/>
    </dgm:pt>
    <dgm:pt modelId="{DAD3A9C1-BDD3-BE4A-B379-5C93E34F2089}" type="pres">
      <dgm:prSet presAssocID="{9260CEE7-E277-D041-9D80-B1210D52F407}" presName="node" presStyleLbl="alignAccFollowNode1" presStyleIdx="0" presStyleCnt="4">
        <dgm:presLayoutVars>
          <dgm:bulletEnabled val="1"/>
        </dgm:presLayoutVars>
      </dgm:prSet>
      <dgm:spPr/>
    </dgm:pt>
    <dgm:pt modelId="{BE6EBF10-C68E-B64C-824E-663FC05A6F48}" type="pres">
      <dgm:prSet presAssocID="{FBB6EFA6-F95E-1745-AD2D-DEF8C180BC65}" presName="vSp" presStyleCnt="0"/>
      <dgm:spPr/>
    </dgm:pt>
    <dgm:pt modelId="{964D3722-CC30-1D48-B148-E98693B28C65}" type="pres">
      <dgm:prSet presAssocID="{0FF9BE0C-B149-7844-A920-D21967A054B5}" presName="horFlow" presStyleCnt="0"/>
      <dgm:spPr/>
    </dgm:pt>
    <dgm:pt modelId="{9B528E9E-3088-E74B-BD5E-65782FA1D171}" type="pres">
      <dgm:prSet presAssocID="{0FF9BE0C-B149-7844-A920-D21967A054B5}" presName="bigChev" presStyleLbl="node1" presStyleIdx="1" presStyleCnt="4"/>
      <dgm:spPr/>
    </dgm:pt>
    <dgm:pt modelId="{F734610E-D58C-0148-B615-36DA6D177F08}" type="pres">
      <dgm:prSet presAssocID="{3044EB17-2569-8944-B5D1-3F5D47616178}" presName="parTrans" presStyleCnt="0"/>
      <dgm:spPr/>
    </dgm:pt>
    <dgm:pt modelId="{9F0CF926-7423-8848-BC0A-F5C5671E000B}" type="pres">
      <dgm:prSet presAssocID="{555856F9-506A-C542-B4A0-42170CCD9AEF}" presName="node" presStyleLbl="alignAccFollowNode1" presStyleIdx="1" presStyleCnt="4">
        <dgm:presLayoutVars>
          <dgm:bulletEnabled val="1"/>
        </dgm:presLayoutVars>
      </dgm:prSet>
      <dgm:spPr/>
    </dgm:pt>
    <dgm:pt modelId="{D4367623-3029-3B4D-972D-9194142E2AB9}" type="pres">
      <dgm:prSet presAssocID="{0FF9BE0C-B149-7844-A920-D21967A054B5}" presName="vSp" presStyleCnt="0"/>
      <dgm:spPr/>
    </dgm:pt>
    <dgm:pt modelId="{8B7F0346-F6B0-FB49-8EF8-1CF87F265CCA}" type="pres">
      <dgm:prSet presAssocID="{D3D7441D-9196-7341-A52F-54C8CEBAD657}" presName="horFlow" presStyleCnt="0"/>
      <dgm:spPr/>
    </dgm:pt>
    <dgm:pt modelId="{6478BB85-0177-0844-99E6-F13EF8110E9A}" type="pres">
      <dgm:prSet presAssocID="{D3D7441D-9196-7341-A52F-54C8CEBAD657}" presName="bigChev" presStyleLbl="node1" presStyleIdx="2" presStyleCnt="4"/>
      <dgm:spPr/>
    </dgm:pt>
    <dgm:pt modelId="{0546ED99-7BE6-CE44-B903-2F249AB1242E}" type="pres">
      <dgm:prSet presAssocID="{D804E5F3-32A9-624B-B964-E23FB6C88C2A}" presName="parTrans" presStyleCnt="0"/>
      <dgm:spPr/>
    </dgm:pt>
    <dgm:pt modelId="{319CED3D-21B5-C946-91D6-D1E06A54A320}" type="pres">
      <dgm:prSet presAssocID="{09D2E159-DE43-6646-B677-09801E6DDC38}" presName="node" presStyleLbl="alignAccFollowNode1" presStyleIdx="2" presStyleCnt="4">
        <dgm:presLayoutVars>
          <dgm:bulletEnabled val="1"/>
        </dgm:presLayoutVars>
      </dgm:prSet>
      <dgm:spPr/>
    </dgm:pt>
    <dgm:pt modelId="{C66F59C5-B009-FC45-820C-32EBC854EFD3}" type="pres">
      <dgm:prSet presAssocID="{D3D7441D-9196-7341-A52F-54C8CEBAD657}" presName="vSp" presStyleCnt="0"/>
      <dgm:spPr/>
    </dgm:pt>
    <dgm:pt modelId="{8B386B77-244E-8441-8F64-A4F89B252912}" type="pres">
      <dgm:prSet presAssocID="{200902BF-B5CD-9343-BF73-83130529C24F}" presName="horFlow" presStyleCnt="0"/>
      <dgm:spPr/>
    </dgm:pt>
    <dgm:pt modelId="{45DDD1E6-DC20-D14E-8168-FA0106837C4E}" type="pres">
      <dgm:prSet presAssocID="{200902BF-B5CD-9343-BF73-83130529C24F}" presName="bigChev" presStyleLbl="node1" presStyleIdx="3" presStyleCnt="4"/>
      <dgm:spPr/>
    </dgm:pt>
    <dgm:pt modelId="{B79FFCE7-FF94-7D4B-B0A8-921282EBFAED}" type="pres">
      <dgm:prSet presAssocID="{E43FD484-F438-B348-9D6B-CBB3769D8E67}" presName="parTrans" presStyleCnt="0"/>
      <dgm:spPr/>
    </dgm:pt>
    <dgm:pt modelId="{EFE06CE8-4DA5-0E41-A680-21983EF1410D}" type="pres">
      <dgm:prSet presAssocID="{76AF06B6-815F-B244-B00F-0B3B9A5FD2ED}" presName="node" presStyleLbl="alignAccFollowNode1" presStyleIdx="3" presStyleCnt="4">
        <dgm:presLayoutVars>
          <dgm:bulletEnabled val="1"/>
        </dgm:presLayoutVars>
      </dgm:prSet>
      <dgm:spPr/>
    </dgm:pt>
  </dgm:ptLst>
  <dgm:cxnLst>
    <dgm:cxn modelId="{0064D703-98CD-B440-B25D-3C8C3F80DCC0}" srcId="{4363160E-D5E7-0044-8A37-2A18D8C80CD3}" destId="{FBB6EFA6-F95E-1745-AD2D-DEF8C180BC65}" srcOrd="0" destOrd="0" parTransId="{160E2E6B-D0E9-CB49-8BC7-B536C0BEADFC}" sibTransId="{45FB9AF6-5602-0E49-B11B-2DCC1A23464E}"/>
    <dgm:cxn modelId="{C5482708-9EC4-F34D-BD02-13CA6E8BECC1}" type="presOf" srcId="{FBB6EFA6-F95E-1745-AD2D-DEF8C180BC65}" destId="{C1C19C4C-28A4-FD49-9680-28B99C612812}" srcOrd="0" destOrd="0" presId="urn:microsoft.com/office/officeart/2005/8/layout/lProcess3"/>
    <dgm:cxn modelId="{DF4E601F-47B6-6748-9A32-6290A4415EFA}" srcId="{4363160E-D5E7-0044-8A37-2A18D8C80CD3}" destId="{200902BF-B5CD-9343-BF73-83130529C24F}" srcOrd="3" destOrd="0" parTransId="{74F426D6-9AC8-0243-85FF-2790F860ED2E}" sibTransId="{5D167138-FE62-FC43-AD5C-B8E1BBC1B42F}"/>
    <dgm:cxn modelId="{7011C324-6ACA-B240-93F9-B3047FD5F21D}" srcId="{4363160E-D5E7-0044-8A37-2A18D8C80CD3}" destId="{D3D7441D-9196-7341-A52F-54C8CEBAD657}" srcOrd="2" destOrd="0" parTransId="{9600CBA5-5FE4-3348-956B-63086A208173}" sibTransId="{985AE36F-D52E-BE47-A83C-FC021B1441FB}"/>
    <dgm:cxn modelId="{B2A59B2C-01C3-6144-A7AC-CEDE33C4CE37}" srcId="{FBB6EFA6-F95E-1745-AD2D-DEF8C180BC65}" destId="{9260CEE7-E277-D041-9D80-B1210D52F407}" srcOrd="0" destOrd="0" parTransId="{780C1AA1-8098-C14E-ADBE-B7C6F1C025FE}" sibTransId="{1EA79418-50C2-AA48-91C5-32B3B5CA4C49}"/>
    <dgm:cxn modelId="{9A065D4D-2247-1344-BE3A-E153BB3F80AE}" srcId="{0FF9BE0C-B149-7844-A920-D21967A054B5}" destId="{555856F9-506A-C542-B4A0-42170CCD9AEF}" srcOrd="0" destOrd="0" parTransId="{3044EB17-2569-8944-B5D1-3F5D47616178}" sibTransId="{50C9C6A9-755B-E447-B412-4EFD1D34391D}"/>
    <dgm:cxn modelId="{A0525C5A-D847-E84B-B86D-31FAE4F6E910}" type="presOf" srcId="{0FF9BE0C-B149-7844-A920-D21967A054B5}" destId="{9B528E9E-3088-E74B-BD5E-65782FA1D171}" srcOrd="0" destOrd="0" presId="urn:microsoft.com/office/officeart/2005/8/layout/lProcess3"/>
    <dgm:cxn modelId="{1265C55F-ED9F-B04C-AD9D-839CDA6F950B}" srcId="{D3D7441D-9196-7341-A52F-54C8CEBAD657}" destId="{09D2E159-DE43-6646-B677-09801E6DDC38}" srcOrd="0" destOrd="0" parTransId="{D804E5F3-32A9-624B-B964-E23FB6C88C2A}" sibTransId="{E0B4EFA3-C55A-E34C-BDDD-45AC5961006E}"/>
    <dgm:cxn modelId="{77B97D74-21EC-6C44-8B9B-B3D5EFE2BAA8}" type="presOf" srcId="{9260CEE7-E277-D041-9D80-B1210D52F407}" destId="{DAD3A9C1-BDD3-BE4A-B379-5C93E34F2089}" srcOrd="0" destOrd="0" presId="urn:microsoft.com/office/officeart/2005/8/layout/lProcess3"/>
    <dgm:cxn modelId="{9AD2D790-B86A-DC4D-90DD-6A7F74609792}" srcId="{4363160E-D5E7-0044-8A37-2A18D8C80CD3}" destId="{0FF9BE0C-B149-7844-A920-D21967A054B5}" srcOrd="1" destOrd="0" parTransId="{66AC7134-8F7F-E540-A706-C7D799F78D9B}" sibTransId="{4ADE7F37-4A7F-7F4B-B511-09012459FDBA}"/>
    <dgm:cxn modelId="{B22FAB9A-A192-9347-934C-904CD353CFB7}" type="presOf" srcId="{555856F9-506A-C542-B4A0-42170CCD9AEF}" destId="{9F0CF926-7423-8848-BC0A-F5C5671E000B}" srcOrd="0" destOrd="0" presId="urn:microsoft.com/office/officeart/2005/8/layout/lProcess3"/>
    <dgm:cxn modelId="{A728B6A9-8415-ED4B-8F86-16B2728A88B0}" type="presOf" srcId="{D3D7441D-9196-7341-A52F-54C8CEBAD657}" destId="{6478BB85-0177-0844-99E6-F13EF8110E9A}" srcOrd="0" destOrd="0" presId="urn:microsoft.com/office/officeart/2005/8/layout/lProcess3"/>
    <dgm:cxn modelId="{A41F7AB4-0B07-E949-9016-942E011FD47A}" type="presOf" srcId="{200902BF-B5CD-9343-BF73-83130529C24F}" destId="{45DDD1E6-DC20-D14E-8168-FA0106837C4E}" srcOrd="0" destOrd="0" presId="urn:microsoft.com/office/officeart/2005/8/layout/lProcess3"/>
    <dgm:cxn modelId="{4A4ED1C3-B888-234F-A154-7743438E4EA5}" type="presOf" srcId="{76AF06B6-815F-B244-B00F-0B3B9A5FD2ED}" destId="{EFE06CE8-4DA5-0E41-A680-21983EF1410D}" srcOrd="0" destOrd="0" presId="urn:microsoft.com/office/officeart/2005/8/layout/lProcess3"/>
    <dgm:cxn modelId="{AD9F63D0-E2EA-C74D-BD6B-9B4BE15EE3A0}" type="presOf" srcId="{4363160E-D5E7-0044-8A37-2A18D8C80CD3}" destId="{F489A24E-01A3-9841-85F2-0B63764AB228}" srcOrd="0" destOrd="0" presId="urn:microsoft.com/office/officeart/2005/8/layout/lProcess3"/>
    <dgm:cxn modelId="{0CDEBFD7-6805-F74C-9A09-94745BC2EBF8}" srcId="{200902BF-B5CD-9343-BF73-83130529C24F}" destId="{76AF06B6-815F-B244-B00F-0B3B9A5FD2ED}" srcOrd="0" destOrd="0" parTransId="{E43FD484-F438-B348-9D6B-CBB3769D8E67}" sibTransId="{B58E6A76-C0AB-9147-BA4F-B019C6F05225}"/>
    <dgm:cxn modelId="{2F75B6DA-2784-3344-A0AF-37E7F09DC6C6}" type="presOf" srcId="{09D2E159-DE43-6646-B677-09801E6DDC38}" destId="{319CED3D-21B5-C946-91D6-D1E06A54A320}" srcOrd="0" destOrd="0" presId="urn:microsoft.com/office/officeart/2005/8/layout/lProcess3"/>
    <dgm:cxn modelId="{4D87D583-321D-4C4E-81B8-DFE7AFA4028D}" type="presParOf" srcId="{F489A24E-01A3-9841-85F2-0B63764AB228}" destId="{4E6CB055-DCFF-4949-9542-483DA3765AD9}" srcOrd="0" destOrd="0" presId="urn:microsoft.com/office/officeart/2005/8/layout/lProcess3"/>
    <dgm:cxn modelId="{1B5A5F6D-15D5-C246-A20A-350D99FD570F}" type="presParOf" srcId="{4E6CB055-DCFF-4949-9542-483DA3765AD9}" destId="{C1C19C4C-28A4-FD49-9680-28B99C612812}" srcOrd="0" destOrd="0" presId="urn:microsoft.com/office/officeart/2005/8/layout/lProcess3"/>
    <dgm:cxn modelId="{4D8B573F-44AA-554D-BC26-0FDB713D04CF}" type="presParOf" srcId="{4E6CB055-DCFF-4949-9542-483DA3765AD9}" destId="{66B3E782-B8D7-B444-96B2-FFE1AB0B57B1}" srcOrd="1" destOrd="0" presId="urn:microsoft.com/office/officeart/2005/8/layout/lProcess3"/>
    <dgm:cxn modelId="{94E803A4-4AF7-1949-9233-B5A76F6EC492}" type="presParOf" srcId="{4E6CB055-DCFF-4949-9542-483DA3765AD9}" destId="{DAD3A9C1-BDD3-BE4A-B379-5C93E34F2089}" srcOrd="2" destOrd="0" presId="urn:microsoft.com/office/officeart/2005/8/layout/lProcess3"/>
    <dgm:cxn modelId="{F753FE16-FB7F-404A-9F61-DF702560A6A0}" type="presParOf" srcId="{F489A24E-01A3-9841-85F2-0B63764AB228}" destId="{BE6EBF10-C68E-B64C-824E-663FC05A6F48}" srcOrd="1" destOrd="0" presId="urn:microsoft.com/office/officeart/2005/8/layout/lProcess3"/>
    <dgm:cxn modelId="{4566C545-528F-FC46-BC98-AA4BDCA7EDED}" type="presParOf" srcId="{F489A24E-01A3-9841-85F2-0B63764AB228}" destId="{964D3722-CC30-1D48-B148-E98693B28C65}" srcOrd="2" destOrd="0" presId="urn:microsoft.com/office/officeart/2005/8/layout/lProcess3"/>
    <dgm:cxn modelId="{FFBDDB32-CBF7-E649-95F7-17DBD2458BE1}" type="presParOf" srcId="{964D3722-CC30-1D48-B148-E98693B28C65}" destId="{9B528E9E-3088-E74B-BD5E-65782FA1D171}" srcOrd="0" destOrd="0" presId="urn:microsoft.com/office/officeart/2005/8/layout/lProcess3"/>
    <dgm:cxn modelId="{66E5A7DD-9355-394B-A799-520192946577}" type="presParOf" srcId="{964D3722-CC30-1D48-B148-E98693B28C65}" destId="{F734610E-D58C-0148-B615-36DA6D177F08}" srcOrd="1" destOrd="0" presId="urn:microsoft.com/office/officeart/2005/8/layout/lProcess3"/>
    <dgm:cxn modelId="{585425B8-E991-A642-ACAF-61F2F4627873}" type="presParOf" srcId="{964D3722-CC30-1D48-B148-E98693B28C65}" destId="{9F0CF926-7423-8848-BC0A-F5C5671E000B}" srcOrd="2" destOrd="0" presId="urn:microsoft.com/office/officeart/2005/8/layout/lProcess3"/>
    <dgm:cxn modelId="{C4CF0223-1170-6847-8CF3-7B2981D79ED2}" type="presParOf" srcId="{F489A24E-01A3-9841-85F2-0B63764AB228}" destId="{D4367623-3029-3B4D-972D-9194142E2AB9}" srcOrd="3" destOrd="0" presId="urn:microsoft.com/office/officeart/2005/8/layout/lProcess3"/>
    <dgm:cxn modelId="{0FCD2ADE-05A0-8B41-82A2-B6614EA25738}" type="presParOf" srcId="{F489A24E-01A3-9841-85F2-0B63764AB228}" destId="{8B7F0346-F6B0-FB49-8EF8-1CF87F265CCA}" srcOrd="4" destOrd="0" presId="urn:microsoft.com/office/officeart/2005/8/layout/lProcess3"/>
    <dgm:cxn modelId="{8FFFC780-1399-B34D-A7B3-98B8CBAB7299}" type="presParOf" srcId="{8B7F0346-F6B0-FB49-8EF8-1CF87F265CCA}" destId="{6478BB85-0177-0844-99E6-F13EF8110E9A}" srcOrd="0" destOrd="0" presId="urn:microsoft.com/office/officeart/2005/8/layout/lProcess3"/>
    <dgm:cxn modelId="{22215D3A-66A3-D042-8DAB-93A56C6C1A70}" type="presParOf" srcId="{8B7F0346-F6B0-FB49-8EF8-1CF87F265CCA}" destId="{0546ED99-7BE6-CE44-B903-2F249AB1242E}" srcOrd="1" destOrd="0" presId="urn:microsoft.com/office/officeart/2005/8/layout/lProcess3"/>
    <dgm:cxn modelId="{5144C70E-EF85-584A-83E3-D2A8B1B6FACE}" type="presParOf" srcId="{8B7F0346-F6B0-FB49-8EF8-1CF87F265CCA}" destId="{319CED3D-21B5-C946-91D6-D1E06A54A320}" srcOrd="2" destOrd="0" presId="urn:microsoft.com/office/officeart/2005/8/layout/lProcess3"/>
    <dgm:cxn modelId="{8BBA9FCD-31FE-0B4D-904E-80EF006C564A}" type="presParOf" srcId="{F489A24E-01A3-9841-85F2-0B63764AB228}" destId="{C66F59C5-B009-FC45-820C-32EBC854EFD3}" srcOrd="5" destOrd="0" presId="urn:microsoft.com/office/officeart/2005/8/layout/lProcess3"/>
    <dgm:cxn modelId="{C6B7D6B9-2760-5540-BA30-A5103A244606}" type="presParOf" srcId="{F489A24E-01A3-9841-85F2-0B63764AB228}" destId="{8B386B77-244E-8441-8F64-A4F89B252912}" srcOrd="6" destOrd="0" presId="urn:microsoft.com/office/officeart/2005/8/layout/lProcess3"/>
    <dgm:cxn modelId="{9737D926-3C80-2D41-90B8-CB66D85A2F8F}" type="presParOf" srcId="{8B386B77-244E-8441-8F64-A4F89B252912}" destId="{45DDD1E6-DC20-D14E-8168-FA0106837C4E}" srcOrd="0" destOrd="0" presId="urn:microsoft.com/office/officeart/2005/8/layout/lProcess3"/>
    <dgm:cxn modelId="{45BA4EBE-E771-B442-8F7C-74B34721F01C}" type="presParOf" srcId="{8B386B77-244E-8441-8F64-A4F89B252912}" destId="{B79FFCE7-FF94-7D4B-B0A8-921282EBFAED}" srcOrd="1" destOrd="0" presId="urn:microsoft.com/office/officeart/2005/8/layout/lProcess3"/>
    <dgm:cxn modelId="{F0B1E728-5ADB-E043-BB1F-99505643EC04}" type="presParOf" srcId="{8B386B77-244E-8441-8F64-A4F89B252912}" destId="{EFE06CE8-4DA5-0E41-A680-21983EF1410D}" srcOrd="2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843E947E-EDBB-1D43-B275-C887BF305661}" type="doc">
      <dgm:prSet loTypeId="urn:microsoft.com/office/officeart/2005/8/layout/balance1" loCatId="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EC99315D-445D-7A40-9DD0-EFB46166D65B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Personal data</a:t>
          </a:r>
          <a:r>
            <a:rPr lang="en-GB" baseline="0" dirty="0">
              <a:latin typeface="Avenir Book" charset="0"/>
              <a:ea typeface="Avenir Book" charset="0"/>
              <a:cs typeface="Avenir Book" charset="0"/>
            </a:rPr>
            <a:t> breach is:</a:t>
          </a:r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94721EEB-B4C7-1C4E-8740-B50CD28F31DF}" type="parTrans" cxnId="{4E236D4E-6CED-814A-94FF-1706725F5128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2B3BD5F9-F25B-714E-B2B1-40E6620A4E76}" type="sibTrans" cxnId="{4E236D4E-6CED-814A-94FF-1706725F5128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57F6798E-17D8-CD4B-9B18-A9B542DEAD4A}">
      <dgm:prSet phldrT="[Text]" custT="1"/>
      <dgm:spPr/>
      <dgm:t>
        <a:bodyPr/>
        <a:lstStyle/>
        <a:p>
          <a:r>
            <a:rPr lang="en-GB" sz="2400" dirty="0">
              <a:latin typeface="Avenir Book" charset="0"/>
              <a:ea typeface="Avenir Book" charset="0"/>
              <a:cs typeface="Avenir Book" charset="0"/>
            </a:rPr>
            <a:t>LEADING TO:</a:t>
          </a:r>
        </a:p>
      </dgm:t>
    </dgm:pt>
    <dgm:pt modelId="{D40202A7-ECF1-924A-997F-F915FE2CB154}" type="parTrans" cxnId="{88F8D57A-CA63-244F-A8F8-7ABD618B114C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8FAF513C-98AE-1842-B1A8-0FFDFDC322C3}" type="sibTrans" cxnId="{88F8D57A-CA63-244F-A8F8-7ABD618B114C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B9FE85EC-B447-AB47-8E33-63162877F79B}">
      <dgm:prSet phldrT="[Text]" custT="1"/>
      <dgm:spPr/>
      <dgm:t>
        <a:bodyPr/>
        <a:lstStyle/>
        <a:p>
          <a:r>
            <a:rPr lang="en-GB" sz="2400" dirty="0">
              <a:latin typeface="Avenir Book" charset="0"/>
              <a:ea typeface="Avenir Book" charset="0"/>
              <a:cs typeface="Avenir Book" charset="0"/>
            </a:rPr>
            <a:t>Breach of security</a:t>
          </a:r>
        </a:p>
      </dgm:t>
    </dgm:pt>
    <dgm:pt modelId="{F099ABBD-590F-6845-A870-BB69D0E25EA4}" type="parTrans" cxnId="{529577C1-D193-DA48-A4E3-2C7328395830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E3284484-838A-FC4A-B14D-BD0F10623E42}" type="sibTrans" cxnId="{529577C1-D193-DA48-A4E3-2C7328395830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35BA1632-5EBD-6043-9F3A-D6CCFB72783A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INCIDENT i.e.</a:t>
          </a:r>
        </a:p>
      </dgm:t>
    </dgm:pt>
    <dgm:pt modelId="{39258125-2A6E-5040-B77D-D63622DCDBFB}" type="parTrans" cxnId="{1CCD9850-2E13-D845-9C20-3C599410ACE0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4EBAD009-4A6B-A349-9341-699E6E07CCE3}" type="sibTrans" cxnId="{1CCD9850-2E13-D845-9C20-3C599410ACE0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BBBC335A-1D21-D143-A29B-B31866458588}">
      <dgm:prSet phldrT="[Text]" custT="1"/>
      <dgm:spPr/>
      <dgm:t>
        <a:bodyPr/>
        <a:lstStyle/>
        <a:p>
          <a:r>
            <a:rPr lang="en-GB" sz="2400" dirty="0">
              <a:latin typeface="Avenir Book" charset="0"/>
              <a:ea typeface="Avenir Book" charset="0"/>
              <a:cs typeface="Avenir Book" charset="0"/>
            </a:rPr>
            <a:t>Alteration</a:t>
          </a:r>
        </a:p>
      </dgm:t>
    </dgm:pt>
    <dgm:pt modelId="{AF1D9A22-4499-1E4B-9F0E-E4839F013FC9}" type="parTrans" cxnId="{0CA085C8-F75B-3547-B8B6-AC9AAF48BF82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E0F5655A-D4D1-9C49-8FDC-48F7EEE2AB2B}" type="sibTrans" cxnId="{0CA085C8-F75B-3547-B8B6-AC9AAF48BF82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9A6485C8-5A05-C543-878B-0F8C28AF6209}">
      <dgm:prSet phldrT="[Text]" custT="1"/>
      <dgm:spPr/>
      <dgm:t>
        <a:bodyPr/>
        <a:lstStyle/>
        <a:p>
          <a:r>
            <a:rPr lang="en-GB" sz="2800" dirty="0">
              <a:latin typeface="Avenir Book" charset="0"/>
              <a:ea typeface="Avenir Book" charset="0"/>
              <a:cs typeface="Avenir Book" charset="0"/>
            </a:rPr>
            <a:t>Loss</a:t>
          </a:r>
        </a:p>
      </dgm:t>
    </dgm:pt>
    <dgm:pt modelId="{500088C9-8836-2E49-BA8C-A0328F36ED04}" type="parTrans" cxnId="{97EFBD35-A0C6-584A-8E53-A2F08608F67D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F139FFB7-9667-2E45-969F-3449EC046664}" type="sibTrans" cxnId="{97EFBD35-A0C6-584A-8E53-A2F08608F67D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55C6DFC6-81F4-E94C-979A-A5F5672E9490}">
      <dgm:prSet phldrT="[Text]" custT="1"/>
      <dgm:spPr/>
      <dgm:t>
        <a:bodyPr/>
        <a:lstStyle/>
        <a:p>
          <a:r>
            <a:rPr lang="en-GB" sz="2400" dirty="0">
              <a:latin typeface="Avenir Book" charset="0"/>
              <a:ea typeface="Avenir Book" charset="0"/>
              <a:cs typeface="Avenir Book" charset="0"/>
            </a:rPr>
            <a:t>Destruction</a:t>
          </a:r>
        </a:p>
      </dgm:t>
    </dgm:pt>
    <dgm:pt modelId="{6B73F34A-8DD8-CE49-B5FB-4732573807A2}" type="parTrans" cxnId="{EA510CE2-D5FE-BE47-9FF9-7A2C8CCEF22F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253DE0F5-0E62-FD4B-B6B7-92DAA657694C}" type="sibTrans" cxnId="{EA510CE2-D5FE-BE47-9FF9-7A2C8CCEF22F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F14F20A1-7E82-F047-AA76-EF6EA5104578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Unauthorised disclosure / access</a:t>
          </a:r>
        </a:p>
      </dgm:t>
    </dgm:pt>
    <dgm:pt modelId="{5183D58D-66A7-F444-974D-D3FAFE81F58B}" type="parTrans" cxnId="{AC6765BC-355C-284D-9894-76617F88AAA8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377994D3-8943-7A47-8F7C-FC169AA8D55D}" type="sibTrans" cxnId="{AC6765BC-355C-284D-9894-76617F88AAA8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FB9D1B03-F8F6-D045-9996-1C17869CBB9F}" type="pres">
      <dgm:prSet presAssocID="{843E947E-EDBB-1D43-B275-C887BF305661}" presName="outerComposite" presStyleCnt="0">
        <dgm:presLayoutVars>
          <dgm:chMax val="2"/>
          <dgm:animLvl val="lvl"/>
          <dgm:resizeHandles val="exact"/>
        </dgm:presLayoutVars>
      </dgm:prSet>
      <dgm:spPr/>
    </dgm:pt>
    <dgm:pt modelId="{ADE4B01B-637E-1140-B57F-B2AEAD4FBD9A}" type="pres">
      <dgm:prSet presAssocID="{843E947E-EDBB-1D43-B275-C887BF305661}" presName="dummyMaxCanvas" presStyleCnt="0"/>
      <dgm:spPr/>
    </dgm:pt>
    <dgm:pt modelId="{DE349C7E-26D5-164A-8054-0D77FD68B4FB}" type="pres">
      <dgm:prSet presAssocID="{843E947E-EDBB-1D43-B275-C887BF305661}" presName="parentComposite" presStyleCnt="0"/>
      <dgm:spPr/>
    </dgm:pt>
    <dgm:pt modelId="{DCB37FEB-0551-BB47-8945-012C77F43340}" type="pres">
      <dgm:prSet presAssocID="{843E947E-EDBB-1D43-B275-C887BF305661}" presName="parent1" presStyleLbl="alignAccFollowNode1" presStyleIdx="0" presStyleCnt="4">
        <dgm:presLayoutVars>
          <dgm:chMax val="4"/>
        </dgm:presLayoutVars>
      </dgm:prSet>
      <dgm:spPr/>
    </dgm:pt>
    <dgm:pt modelId="{5D2B5A18-7590-C945-A34B-ABBB69FEA478}" type="pres">
      <dgm:prSet presAssocID="{843E947E-EDBB-1D43-B275-C887BF305661}" presName="parent2" presStyleLbl="alignAccFollowNode1" presStyleIdx="1" presStyleCnt="4">
        <dgm:presLayoutVars>
          <dgm:chMax val="4"/>
        </dgm:presLayoutVars>
      </dgm:prSet>
      <dgm:spPr/>
    </dgm:pt>
    <dgm:pt modelId="{4B03C9EB-E471-2E48-9AEC-63BC8B81AAF4}" type="pres">
      <dgm:prSet presAssocID="{843E947E-EDBB-1D43-B275-C887BF305661}" presName="childrenComposite" presStyleCnt="0"/>
      <dgm:spPr/>
    </dgm:pt>
    <dgm:pt modelId="{D58B2295-A931-F74B-B95D-29C7AA3D47E6}" type="pres">
      <dgm:prSet presAssocID="{843E947E-EDBB-1D43-B275-C887BF305661}" presName="dummyMaxCanvas_ChildArea" presStyleCnt="0"/>
      <dgm:spPr/>
    </dgm:pt>
    <dgm:pt modelId="{88012152-26D5-A64F-898C-1C1B10C65D06}" type="pres">
      <dgm:prSet presAssocID="{843E947E-EDBB-1D43-B275-C887BF305661}" presName="fulcrum" presStyleLbl="alignAccFollowNode1" presStyleIdx="2" presStyleCnt="4"/>
      <dgm:spPr/>
    </dgm:pt>
    <dgm:pt modelId="{E1CE2222-932E-AB4A-A6EB-78B3FC409B0F}" type="pres">
      <dgm:prSet presAssocID="{843E947E-EDBB-1D43-B275-C887BF305661}" presName="balance_24" presStyleLbl="alignAccFollowNode1" presStyleIdx="3" presStyleCnt="4">
        <dgm:presLayoutVars>
          <dgm:bulletEnabled val="1"/>
        </dgm:presLayoutVars>
      </dgm:prSet>
      <dgm:spPr/>
    </dgm:pt>
    <dgm:pt modelId="{89B07A99-DE24-AD4D-9ED8-7D416F88B634}" type="pres">
      <dgm:prSet presAssocID="{843E947E-EDBB-1D43-B275-C887BF305661}" presName="right_24_1" presStyleLbl="node1" presStyleIdx="0" presStyleCnt="6">
        <dgm:presLayoutVars>
          <dgm:bulletEnabled val="1"/>
        </dgm:presLayoutVars>
      </dgm:prSet>
      <dgm:spPr/>
    </dgm:pt>
    <dgm:pt modelId="{2AC44081-A98B-8646-8B01-A2C05A5DDEDF}" type="pres">
      <dgm:prSet presAssocID="{843E947E-EDBB-1D43-B275-C887BF305661}" presName="right_24_2" presStyleLbl="node1" presStyleIdx="1" presStyleCnt="6" custLinFactNeighborX="-378" custLinFactNeighborY="-932">
        <dgm:presLayoutVars>
          <dgm:bulletEnabled val="1"/>
        </dgm:presLayoutVars>
      </dgm:prSet>
      <dgm:spPr/>
    </dgm:pt>
    <dgm:pt modelId="{52E4B447-2375-8143-A30D-756EC22A7F8A}" type="pres">
      <dgm:prSet presAssocID="{843E947E-EDBB-1D43-B275-C887BF305661}" presName="right_24_3" presStyleLbl="node1" presStyleIdx="2" presStyleCnt="6">
        <dgm:presLayoutVars>
          <dgm:bulletEnabled val="1"/>
        </dgm:presLayoutVars>
      </dgm:prSet>
      <dgm:spPr/>
    </dgm:pt>
    <dgm:pt modelId="{24DC77E9-2682-4743-8A1E-E3D2DC65FC7C}" type="pres">
      <dgm:prSet presAssocID="{843E947E-EDBB-1D43-B275-C887BF305661}" presName="right_24_4" presStyleLbl="node1" presStyleIdx="3" presStyleCnt="6">
        <dgm:presLayoutVars>
          <dgm:bulletEnabled val="1"/>
        </dgm:presLayoutVars>
      </dgm:prSet>
      <dgm:spPr/>
    </dgm:pt>
    <dgm:pt modelId="{41290300-17FB-C74B-A990-C5DE3861B9BF}" type="pres">
      <dgm:prSet presAssocID="{843E947E-EDBB-1D43-B275-C887BF305661}" presName="left_24_1" presStyleLbl="node1" presStyleIdx="4" presStyleCnt="6" custScaleY="155213" custLinFactNeighborX="3024" custLinFactNeighborY="-48468">
        <dgm:presLayoutVars>
          <dgm:bulletEnabled val="1"/>
        </dgm:presLayoutVars>
      </dgm:prSet>
      <dgm:spPr/>
    </dgm:pt>
    <dgm:pt modelId="{8EBE4DEA-1DF4-F144-B224-0BDEDD3933F2}" type="pres">
      <dgm:prSet presAssocID="{843E947E-EDBB-1D43-B275-C887BF305661}" presName="left_24_2" presStyleLbl="node1" presStyleIdx="5" presStyleCnt="6" custScaleY="151407" custLinFactY="-10917" custLinFactNeighborX="5292" custLinFactNeighborY="-100000">
        <dgm:presLayoutVars>
          <dgm:bulletEnabled val="1"/>
        </dgm:presLayoutVars>
      </dgm:prSet>
      <dgm:spPr/>
    </dgm:pt>
  </dgm:ptLst>
  <dgm:cxnLst>
    <dgm:cxn modelId="{97EFBD35-A0C6-584A-8E53-A2F08608F67D}" srcId="{35BA1632-5EBD-6043-9F3A-D6CCFB72783A}" destId="{9A6485C8-5A05-C543-878B-0F8C28AF6209}" srcOrd="1" destOrd="0" parTransId="{500088C9-8836-2E49-BA8C-A0328F36ED04}" sibTransId="{F139FFB7-9667-2E45-969F-3449EC046664}"/>
    <dgm:cxn modelId="{8DF9A149-B13F-1E47-9C85-19268CEC5A59}" type="presOf" srcId="{F14F20A1-7E82-F047-AA76-EF6EA5104578}" destId="{24DC77E9-2682-4743-8A1E-E3D2DC65FC7C}" srcOrd="0" destOrd="0" presId="urn:microsoft.com/office/officeart/2005/8/layout/balance1"/>
    <dgm:cxn modelId="{4B84824B-03EA-DD4B-B19D-CDE24EE1D315}" type="presOf" srcId="{EC99315D-445D-7A40-9DD0-EFB46166D65B}" destId="{DCB37FEB-0551-BB47-8945-012C77F43340}" srcOrd="0" destOrd="0" presId="urn:microsoft.com/office/officeart/2005/8/layout/balance1"/>
    <dgm:cxn modelId="{4E236D4E-6CED-814A-94FF-1706725F5128}" srcId="{843E947E-EDBB-1D43-B275-C887BF305661}" destId="{EC99315D-445D-7A40-9DD0-EFB46166D65B}" srcOrd="0" destOrd="0" parTransId="{94721EEB-B4C7-1C4E-8740-B50CD28F31DF}" sibTransId="{2B3BD5F9-F25B-714E-B2B1-40E6620A4E76}"/>
    <dgm:cxn modelId="{1CCD9850-2E13-D845-9C20-3C599410ACE0}" srcId="{843E947E-EDBB-1D43-B275-C887BF305661}" destId="{35BA1632-5EBD-6043-9F3A-D6CCFB72783A}" srcOrd="1" destOrd="0" parTransId="{39258125-2A6E-5040-B77D-D63622DCDBFB}" sibTransId="{4EBAD009-4A6B-A349-9341-699E6E07CCE3}"/>
    <dgm:cxn modelId="{AC34035D-6239-8A48-92CA-037813E093D8}" type="presOf" srcId="{9A6485C8-5A05-C543-878B-0F8C28AF6209}" destId="{2AC44081-A98B-8646-8B01-A2C05A5DDEDF}" srcOrd="0" destOrd="0" presId="urn:microsoft.com/office/officeart/2005/8/layout/balance1"/>
    <dgm:cxn modelId="{03868872-7A78-B949-8C47-E06D511BC590}" type="presOf" srcId="{843E947E-EDBB-1D43-B275-C887BF305661}" destId="{FB9D1B03-F8F6-D045-9996-1C17869CBB9F}" srcOrd="0" destOrd="0" presId="urn:microsoft.com/office/officeart/2005/8/layout/balance1"/>
    <dgm:cxn modelId="{172CC079-DB50-5B45-BBE2-FC74876C6544}" type="presOf" srcId="{55C6DFC6-81F4-E94C-979A-A5F5672E9490}" destId="{89B07A99-DE24-AD4D-9ED8-7D416F88B634}" srcOrd="0" destOrd="0" presId="urn:microsoft.com/office/officeart/2005/8/layout/balance1"/>
    <dgm:cxn modelId="{88F8D57A-CA63-244F-A8F8-7ABD618B114C}" srcId="{EC99315D-445D-7A40-9DD0-EFB46166D65B}" destId="{57F6798E-17D8-CD4B-9B18-A9B542DEAD4A}" srcOrd="0" destOrd="0" parTransId="{D40202A7-ECF1-924A-997F-F915FE2CB154}" sibTransId="{8FAF513C-98AE-1842-B1A8-0FFDFDC322C3}"/>
    <dgm:cxn modelId="{F6320DAE-887D-4E4E-9D88-CCF23E2DE759}" type="presOf" srcId="{57F6798E-17D8-CD4B-9B18-A9B542DEAD4A}" destId="{41290300-17FB-C74B-A990-C5DE3861B9BF}" srcOrd="0" destOrd="0" presId="urn:microsoft.com/office/officeart/2005/8/layout/balance1"/>
    <dgm:cxn modelId="{7DD57DB8-D109-4244-938B-8631488197D8}" type="presOf" srcId="{BBBC335A-1D21-D143-A29B-B31866458588}" destId="{52E4B447-2375-8143-A30D-756EC22A7F8A}" srcOrd="0" destOrd="0" presId="urn:microsoft.com/office/officeart/2005/8/layout/balance1"/>
    <dgm:cxn modelId="{8BEAFBB8-CB00-F842-93DE-E60A2C1F1BB3}" type="presOf" srcId="{B9FE85EC-B447-AB47-8E33-63162877F79B}" destId="{8EBE4DEA-1DF4-F144-B224-0BDEDD3933F2}" srcOrd="0" destOrd="0" presId="urn:microsoft.com/office/officeart/2005/8/layout/balance1"/>
    <dgm:cxn modelId="{AC6765BC-355C-284D-9894-76617F88AAA8}" srcId="{35BA1632-5EBD-6043-9F3A-D6CCFB72783A}" destId="{F14F20A1-7E82-F047-AA76-EF6EA5104578}" srcOrd="3" destOrd="0" parTransId="{5183D58D-66A7-F444-974D-D3FAFE81F58B}" sibTransId="{377994D3-8943-7A47-8F7C-FC169AA8D55D}"/>
    <dgm:cxn modelId="{529577C1-D193-DA48-A4E3-2C7328395830}" srcId="{EC99315D-445D-7A40-9DD0-EFB46166D65B}" destId="{B9FE85EC-B447-AB47-8E33-63162877F79B}" srcOrd="1" destOrd="0" parTransId="{F099ABBD-590F-6845-A870-BB69D0E25EA4}" sibTransId="{E3284484-838A-FC4A-B14D-BD0F10623E42}"/>
    <dgm:cxn modelId="{0CA085C8-F75B-3547-B8B6-AC9AAF48BF82}" srcId="{35BA1632-5EBD-6043-9F3A-D6CCFB72783A}" destId="{BBBC335A-1D21-D143-A29B-B31866458588}" srcOrd="2" destOrd="0" parTransId="{AF1D9A22-4499-1E4B-9F0E-E4839F013FC9}" sibTransId="{E0F5655A-D4D1-9C49-8FDC-48F7EEE2AB2B}"/>
    <dgm:cxn modelId="{EA510CE2-D5FE-BE47-9FF9-7A2C8CCEF22F}" srcId="{35BA1632-5EBD-6043-9F3A-D6CCFB72783A}" destId="{55C6DFC6-81F4-E94C-979A-A5F5672E9490}" srcOrd="0" destOrd="0" parTransId="{6B73F34A-8DD8-CE49-B5FB-4732573807A2}" sibTransId="{253DE0F5-0E62-FD4B-B6B7-92DAA657694C}"/>
    <dgm:cxn modelId="{F51477E4-0E9C-2645-B42D-6CFD2CFCCF08}" type="presOf" srcId="{35BA1632-5EBD-6043-9F3A-D6CCFB72783A}" destId="{5D2B5A18-7590-C945-A34B-ABBB69FEA478}" srcOrd="0" destOrd="0" presId="urn:microsoft.com/office/officeart/2005/8/layout/balance1"/>
    <dgm:cxn modelId="{ECE45E93-5C4B-7F46-B4C7-A6B1DD8715C5}" type="presParOf" srcId="{FB9D1B03-F8F6-D045-9996-1C17869CBB9F}" destId="{ADE4B01B-637E-1140-B57F-B2AEAD4FBD9A}" srcOrd="0" destOrd="0" presId="urn:microsoft.com/office/officeart/2005/8/layout/balance1"/>
    <dgm:cxn modelId="{7C4F5199-D271-3648-970A-EFD12769A012}" type="presParOf" srcId="{FB9D1B03-F8F6-D045-9996-1C17869CBB9F}" destId="{DE349C7E-26D5-164A-8054-0D77FD68B4FB}" srcOrd="1" destOrd="0" presId="urn:microsoft.com/office/officeart/2005/8/layout/balance1"/>
    <dgm:cxn modelId="{89A38EE3-55BC-7F42-96AD-812337D140AD}" type="presParOf" srcId="{DE349C7E-26D5-164A-8054-0D77FD68B4FB}" destId="{DCB37FEB-0551-BB47-8945-012C77F43340}" srcOrd="0" destOrd="0" presId="urn:microsoft.com/office/officeart/2005/8/layout/balance1"/>
    <dgm:cxn modelId="{92204675-8714-3A4E-9FBC-F1BB533B2829}" type="presParOf" srcId="{DE349C7E-26D5-164A-8054-0D77FD68B4FB}" destId="{5D2B5A18-7590-C945-A34B-ABBB69FEA478}" srcOrd="1" destOrd="0" presId="urn:microsoft.com/office/officeart/2005/8/layout/balance1"/>
    <dgm:cxn modelId="{0F1FA080-8850-394F-8205-46A2FB139D5E}" type="presParOf" srcId="{FB9D1B03-F8F6-D045-9996-1C17869CBB9F}" destId="{4B03C9EB-E471-2E48-9AEC-63BC8B81AAF4}" srcOrd="2" destOrd="0" presId="urn:microsoft.com/office/officeart/2005/8/layout/balance1"/>
    <dgm:cxn modelId="{15469169-3BCB-2C4C-A887-37107616AD24}" type="presParOf" srcId="{4B03C9EB-E471-2E48-9AEC-63BC8B81AAF4}" destId="{D58B2295-A931-F74B-B95D-29C7AA3D47E6}" srcOrd="0" destOrd="0" presId="urn:microsoft.com/office/officeart/2005/8/layout/balance1"/>
    <dgm:cxn modelId="{84A2B40C-C1B9-FD42-9FDB-1CE3B59AA04D}" type="presParOf" srcId="{4B03C9EB-E471-2E48-9AEC-63BC8B81AAF4}" destId="{88012152-26D5-A64F-898C-1C1B10C65D06}" srcOrd="1" destOrd="0" presId="urn:microsoft.com/office/officeart/2005/8/layout/balance1"/>
    <dgm:cxn modelId="{93D772C4-C621-014F-8278-52B8386F8C96}" type="presParOf" srcId="{4B03C9EB-E471-2E48-9AEC-63BC8B81AAF4}" destId="{E1CE2222-932E-AB4A-A6EB-78B3FC409B0F}" srcOrd="2" destOrd="0" presId="urn:microsoft.com/office/officeart/2005/8/layout/balance1"/>
    <dgm:cxn modelId="{F1A622B7-5A43-1645-BFE0-B90BF9E8CCF0}" type="presParOf" srcId="{4B03C9EB-E471-2E48-9AEC-63BC8B81AAF4}" destId="{89B07A99-DE24-AD4D-9ED8-7D416F88B634}" srcOrd="3" destOrd="0" presId="urn:microsoft.com/office/officeart/2005/8/layout/balance1"/>
    <dgm:cxn modelId="{B811FB88-2D42-EE49-AD7D-40816CD59E7D}" type="presParOf" srcId="{4B03C9EB-E471-2E48-9AEC-63BC8B81AAF4}" destId="{2AC44081-A98B-8646-8B01-A2C05A5DDEDF}" srcOrd="4" destOrd="0" presId="urn:microsoft.com/office/officeart/2005/8/layout/balance1"/>
    <dgm:cxn modelId="{752C56E6-628B-E841-B621-D509239E8AD1}" type="presParOf" srcId="{4B03C9EB-E471-2E48-9AEC-63BC8B81AAF4}" destId="{52E4B447-2375-8143-A30D-756EC22A7F8A}" srcOrd="5" destOrd="0" presId="urn:microsoft.com/office/officeart/2005/8/layout/balance1"/>
    <dgm:cxn modelId="{E49A6C5F-A0F2-9B47-A1D3-F81ACB64F2EA}" type="presParOf" srcId="{4B03C9EB-E471-2E48-9AEC-63BC8B81AAF4}" destId="{24DC77E9-2682-4743-8A1E-E3D2DC65FC7C}" srcOrd="6" destOrd="0" presId="urn:microsoft.com/office/officeart/2005/8/layout/balance1"/>
    <dgm:cxn modelId="{40125866-D72B-2949-9163-6BE6CB02B1E9}" type="presParOf" srcId="{4B03C9EB-E471-2E48-9AEC-63BC8B81AAF4}" destId="{41290300-17FB-C74B-A990-C5DE3861B9BF}" srcOrd="7" destOrd="0" presId="urn:microsoft.com/office/officeart/2005/8/layout/balance1"/>
    <dgm:cxn modelId="{FE0E3E99-AA0D-CC47-BC8A-B8655C207F5A}" type="presParOf" srcId="{4B03C9EB-E471-2E48-9AEC-63BC8B81AAF4}" destId="{8EBE4DEA-1DF4-F144-B224-0BDEDD3933F2}" srcOrd="8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2F5EE6FA-E600-8943-93A3-4B2ADEC596DE}" type="doc">
      <dgm:prSet loTypeId="urn:microsoft.com/office/officeart/2009/3/layout/OpposingIdeas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9D14168C-6217-784E-8BB8-6CE33163FC2A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REPORT TO ICO</a:t>
          </a:r>
        </a:p>
      </dgm:t>
    </dgm:pt>
    <dgm:pt modelId="{4C428D51-E177-0F4C-837B-F51937288B74}" type="parTrans" cxnId="{64985E73-8781-294A-820A-A524A784D2A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BAF202B9-8AA6-7D48-9AA9-02EEF0FA9192}" type="sibTrans" cxnId="{64985E73-8781-294A-820A-A524A784D2A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81C0C6E7-C8DB-304F-9BF1-2B18A3806A2D}">
      <dgm:prSet phldrT="[Text]" custT="1"/>
      <dgm:spPr/>
      <dgm:t>
        <a:bodyPr/>
        <a:lstStyle/>
        <a:p>
          <a:r>
            <a:rPr lang="en-GB" sz="3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Unless unlikely</a:t>
          </a:r>
          <a:r>
            <a:rPr lang="en-GB" sz="3200" baseline="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 to cause risk to rights and freedoms of data subjects</a:t>
          </a:r>
        </a:p>
        <a:p>
          <a:r>
            <a:rPr lang="en-GB" sz="3200" baseline="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IN 72 HOURS</a:t>
          </a:r>
        </a:p>
        <a:p>
          <a:endParaRPr lang="en-GB" sz="2400" dirty="0">
            <a:solidFill>
              <a:schemeClr val="bg1"/>
            </a:solidFill>
          </a:endParaRPr>
        </a:p>
      </dgm:t>
    </dgm:pt>
    <dgm:pt modelId="{FF29A29B-B55A-A84F-9B8E-14AC00E1D928}" type="parTrans" cxnId="{AB60F6BF-EE33-E845-B00E-E545A69D8B9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684AF11E-99DC-384D-9706-16E5265A3126}" type="sibTrans" cxnId="{AB60F6BF-EE33-E845-B00E-E545A69D8B9E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9C6514E2-96BD-9C4B-8C89-9F3159118AE8}">
      <dgm:prSet phldrT="[Text]"/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en-GB" dirty="0">
              <a:solidFill>
                <a:schemeClr val="tx1"/>
              </a:solidFill>
            </a:rPr>
            <a:t>REPORT TO SUBJECTS</a:t>
          </a:r>
        </a:p>
      </dgm:t>
    </dgm:pt>
    <dgm:pt modelId="{820B821D-0DA5-9A4F-A7D2-08C1BF8CE9CE}" type="parTrans" cxnId="{55A95DF2-3C7B-1949-B2CE-C8775EDBE0F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DDB5929B-8BEA-7C46-8CA7-1ACB2EC9A28D}" type="sibTrans" cxnId="{55A95DF2-3C7B-1949-B2CE-C8775EDBE0FB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0F813E58-A641-1245-A0E4-0456597C51A5}">
      <dgm:prSet phldrT="[Text]" custT="1"/>
      <dgm:spPr/>
      <dgm:t>
        <a:bodyPr/>
        <a:lstStyle/>
        <a:p>
          <a:r>
            <a:rPr lang="en-GB" sz="2800" b="0" i="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If likely</a:t>
          </a:r>
          <a:r>
            <a:rPr lang="en-GB" sz="2800" b="0" i="0" baseline="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 to cause high risk to rights of data subjects</a:t>
          </a:r>
        </a:p>
        <a:p>
          <a:endParaRPr lang="en-GB" sz="2800" b="0" i="0" baseline="0" dirty="0">
            <a:solidFill>
              <a:schemeClr val="bg1"/>
            </a:solidFill>
            <a:latin typeface="Avenir Book" charset="0"/>
            <a:ea typeface="Avenir Book" charset="0"/>
            <a:cs typeface="Avenir Book" charset="0"/>
          </a:endParaRPr>
        </a:p>
        <a:p>
          <a:r>
            <a:rPr lang="en-GB" sz="2800" b="0" i="0" baseline="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ICO can order you to report</a:t>
          </a:r>
        </a:p>
      </dgm:t>
    </dgm:pt>
    <dgm:pt modelId="{026C2F9A-6962-4145-9DD6-DC466A8BBCC5}" type="parTrans" cxnId="{5BEEB4F7-084A-7E4C-A6E7-2A86D3F22C2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3B6CAD85-F9B3-BB43-9275-81DB18861CA9}" type="sibTrans" cxnId="{5BEEB4F7-084A-7E4C-A6E7-2A86D3F22C20}">
      <dgm:prSet/>
      <dgm:spPr/>
      <dgm:t>
        <a:bodyPr/>
        <a:lstStyle/>
        <a:p>
          <a:endParaRPr lang="en-GB">
            <a:solidFill>
              <a:schemeClr val="bg1"/>
            </a:solidFill>
          </a:endParaRPr>
        </a:p>
      </dgm:t>
    </dgm:pt>
    <dgm:pt modelId="{A859D52B-33F0-7B40-B688-84BB1BF6C7F2}" type="pres">
      <dgm:prSet presAssocID="{2F5EE6FA-E600-8943-93A3-4B2ADEC596DE}" presName="Name0" presStyleCnt="0">
        <dgm:presLayoutVars>
          <dgm:chMax val="2"/>
          <dgm:dir/>
          <dgm:animOne val="branch"/>
          <dgm:animLvl val="lvl"/>
          <dgm:resizeHandles val="exact"/>
        </dgm:presLayoutVars>
      </dgm:prSet>
      <dgm:spPr/>
    </dgm:pt>
    <dgm:pt modelId="{F8C3ADB2-DE8B-B340-8A41-24DFAB5CA472}" type="pres">
      <dgm:prSet presAssocID="{2F5EE6FA-E600-8943-93A3-4B2ADEC596DE}" presName="Background" presStyleLbl="node1" presStyleIdx="0" presStyleCnt="1" custLinFactNeighborX="452" custLinFactNeighborY="4859"/>
      <dgm:spPr>
        <a:solidFill>
          <a:schemeClr val="accent2"/>
        </a:solidFill>
      </dgm:spPr>
    </dgm:pt>
    <dgm:pt modelId="{2DF042A8-CA69-1844-BC44-11479F8F41BF}" type="pres">
      <dgm:prSet presAssocID="{2F5EE6FA-E600-8943-93A3-4B2ADEC596DE}" presName="Divider" presStyleLbl="callout" presStyleIdx="0" presStyleCnt="1"/>
      <dgm:spPr/>
    </dgm:pt>
    <dgm:pt modelId="{5712309E-FEB0-1848-A26B-D0E05B13E010}" type="pres">
      <dgm:prSet presAssocID="{2F5EE6FA-E600-8943-93A3-4B2ADEC596DE}" presName="ChildText1" presStyleLbl="revTx" presStyleIdx="0" presStyleCnt="0" custScaleX="109909" custScaleY="111888">
        <dgm:presLayoutVars>
          <dgm:chMax val="0"/>
          <dgm:chPref val="0"/>
          <dgm:bulletEnabled val="1"/>
        </dgm:presLayoutVars>
      </dgm:prSet>
      <dgm:spPr/>
    </dgm:pt>
    <dgm:pt modelId="{E0FE1920-ADFD-0943-991A-640EBCBA632C}" type="pres">
      <dgm:prSet presAssocID="{2F5EE6FA-E600-8943-93A3-4B2ADEC596DE}" presName="ChildText2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C617AE24-0CBC-C647-B3B8-16DF3AA5B929}" type="pres">
      <dgm:prSet presAssocID="{2F5EE6FA-E600-8943-93A3-4B2ADEC596DE}" presName="ParentText1" presStyleLbl="revTx" presStyleIdx="0" presStyleCnt="0">
        <dgm:presLayoutVars>
          <dgm:chMax val="1"/>
          <dgm:chPref val="1"/>
        </dgm:presLayoutVars>
      </dgm:prSet>
      <dgm:spPr/>
    </dgm:pt>
    <dgm:pt modelId="{915BFF44-F34D-574B-AFCA-0B81EB606B23}" type="pres">
      <dgm:prSet presAssocID="{2F5EE6FA-E600-8943-93A3-4B2ADEC596DE}" presName="ParentShape1" presStyleLbl="alignImgPlace1" presStyleIdx="0" presStyleCnt="2">
        <dgm:presLayoutVars/>
      </dgm:prSet>
      <dgm:spPr/>
    </dgm:pt>
    <dgm:pt modelId="{3FCFC4A8-8FC0-AA49-90B0-89C31165F6F4}" type="pres">
      <dgm:prSet presAssocID="{2F5EE6FA-E600-8943-93A3-4B2ADEC596DE}" presName="ParentText2" presStyleLbl="revTx" presStyleIdx="0" presStyleCnt="0">
        <dgm:presLayoutVars>
          <dgm:chMax val="1"/>
          <dgm:chPref val="1"/>
        </dgm:presLayoutVars>
      </dgm:prSet>
      <dgm:spPr/>
    </dgm:pt>
    <dgm:pt modelId="{3B374691-179D-BF45-BC83-7B0214DBCF55}" type="pres">
      <dgm:prSet presAssocID="{2F5EE6FA-E600-8943-93A3-4B2ADEC596DE}" presName="ParentShape2" presStyleLbl="alignImgPlace1" presStyleIdx="1" presStyleCnt="2">
        <dgm:presLayoutVars/>
      </dgm:prSet>
      <dgm:spPr/>
    </dgm:pt>
  </dgm:ptLst>
  <dgm:cxnLst>
    <dgm:cxn modelId="{5E4B9D2A-19CC-D04B-8EA4-1A1DB9B73B6F}" type="presOf" srcId="{9C6514E2-96BD-9C4B-8C89-9F3159118AE8}" destId="{3FCFC4A8-8FC0-AA49-90B0-89C31165F6F4}" srcOrd="0" destOrd="0" presId="urn:microsoft.com/office/officeart/2009/3/layout/OpposingIdeas"/>
    <dgm:cxn modelId="{0AB29E3C-411F-DA40-85DD-EA8579D49F5D}" type="presOf" srcId="{81C0C6E7-C8DB-304F-9BF1-2B18A3806A2D}" destId="{5712309E-FEB0-1848-A26B-D0E05B13E010}" srcOrd="0" destOrd="0" presId="urn:microsoft.com/office/officeart/2009/3/layout/OpposingIdeas"/>
    <dgm:cxn modelId="{F412B251-004C-E045-8F56-CA026B809F2B}" type="presOf" srcId="{2F5EE6FA-E600-8943-93A3-4B2ADEC596DE}" destId="{A859D52B-33F0-7B40-B688-84BB1BF6C7F2}" srcOrd="0" destOrd="0" presId="urn:microsoft.com/office/officeart/2009/3/layout/OpposingIdeas"/>
    <dgm:cxn modelId="{64985E73-8781-294A-820A-A524A784D2AB}" srcId="{2F5EE6FA-E600-8943-93A3-4B2ADEC596DE}" destId="{9D14168C-6217-784E-8BB8-6CE33163FC2A}" srcOrd="0" destOrd="0" parTransId="{4C428D51-E177-0F4C-837B-F51937288B74}" sibTransId="{BAF202B9-8AA6-7D48-9AA9-02EEF0FA9192}"/>
    <dgm:cxn modelId="{E32F05B7-EB02-544B-B061-75A9CB831555}" type="presOf" srcId="{9C6514E2-96BD-9C4B-8C89-9F3159118AE8}" destId="{3B374691-179D-BF45-BC83-7B0214DBCF55}" srcOrd="1" destOrd="0" presId="urn:microsoft.com/office/officeart/2009/3/layout/OpposingIdeas"/>
    <dgm:cxn modelId="{AB60F6BF-EE33-E845-B00E-E545A69D8B9E}" srcId="{9D14168C-6217-784E-8BB8-6CE33163FC2A}" destId="{81C0C6E7-C8DB-304F-9BF1-2B18A3806A2D}" srcOrd="0" destOrd="0" parTransId="{FF29A29B-B55A-A84F-9B8E-14AC00E1D928}" sibTransId="{684AF11E-99DC-384D-9706-16E5265A3126}"/>
    <dgm:cxn modelId="{BBCA50C2-6C5B-8A4B-8302-85107EBC9B1C}" type="presOf" srcId="{0F813E58-A641-1245-A0E4-0456597C51A5}" destId="{E0FE1920-ADFD-0943-991A-640EBCBA632C}" srcOrd="0" destOrd="0" presId="urn:microsoft.com/office/officeart/2009/3/layout/OpposingIdeas"/>
    <dgm:cxn modelId="{3B8F05E9-BCD5-E146-8644-B4D0FBE8F71A}" type="presOf" srcId="{9D14168C-6217-784E-8BB8-6CE33163FC2A}" destId="{C617AE24-0CBC-C647-B3B8-16DF3AA5B929}" srcOrd="0" destOrd="0" presId="urn:microsoft.com/office/officeart/2009/3/layout/OpposingIdeas"/>
    <dgm:cxn modelId="{C9340FF0-3061-1D4C-9D08-F0B564B2A9E2}" type="presOf" srcId="{9D14168C-6217-784E-8BB8-6CE33163FC2A}" destId="{915BFF44-F34D-574B-AFCA-0B81EB606B23}" srcOrd="1" destOrd="0" presId="urn:microsoft.com/office/officeart/2009/3/layout/OpposingIdeas"/>
    <dgm:cxn modelId="{55A95DF2-3C7B-1949-B2CE-C8775EDBE0FB}" srcId="{2F5EE6FA-E600-8943-93A3-4B2ADEC596DE}" destId="{9C6514E2-96BD-9C4B-8C89-9F3159118AE8}" srcOrd="1" destOrd="0" parTransId="{820B821D-0DA5-9A4F-A7D2-08C1BF8CE9CE}" sibTransId="{DDB5929B-8BEA-7C46-8CA7-1ACB2EC9A28D}"/>
    <dgm:cxn modelId="{5BEEB4F7-084A-7E4C-A6E7-2A86D3F22C20}" srcId="{9C6514E2-96BD-9C4B-8C89-9F3159118AE8}" destId="{0F813E58-A641-1245-A0E4-0456597C51A5}" srcOrd="0" destOrd="0" parTransId="{026C2F9A-6962-4145-9DD6-DC466A8BBCC5}" sibTransId="{3B6CAD85-F9B3-BB43-9275-81DB18861CA9}"/>
    <dgm:cxn modelId="{12CB8642-D48C-E24B-920C-480E242E632F}" type="presParOf" srcId="{A859D52B-33F0-7B40-B688-84BB1BF6C7F2}" destId="{F8C3ADB2-DE8B-B340-8A41-24DFAB5CA472}" srcOrd="0" destOrd="0" presId="urn:microsoft.com/office/officeart/2009/3/layout/OpposingIdeas"/>
    <dgm:cxn modelId="{BA4FAADC-D35B-6C40-AF9A-FD462F2AE152}" type="presParOf" srcId="{A859D52B-33F0-7B40-B688-84BB1BF6C7F2}" destId="{2DF042A8-CA69-1844-BC44-11479F8F41BF}" srcOrd="1" destOrd="0" presId="urn:microsoft.com/office/officeart/2009/3/layout/OpposingIdeas"/>
    <dgm:cxn modelId="{3CA09F36-DE57-0946-9BD8-50EE67B99195}" type="presParOf" srcId="{A859D52B-33F0-7B40-B688-84BB1BF6C7F2}" destId="{5712309E-FEB0-1848-A26B-D0E05B13E010}" srcOrd="2" destOrd="0" presId="urn:microsoft.com/office/officeart/2009/3/layout/OpposingIdeas"/>
    <dgm:cxn modelId="{4F1B68C9-F1F9-484C-80E0-3E9AEE797C51}" type="presParOf" srcId="{A859D52B-33F0-7B40-B688-84BB1BF6C7F2}" destId="{E0FE1920-ADFD-0943-991A-640EBCBA632C}" srcOrd="3" destOrd="0" presId="urn:microsoft.com/office/officeart/2009/3/layout/OpposingIdeas"/>
    <dgm:cxn modelId="{9FDF1119-B0F7-F44C-87FB-971C86E191CB}" type="presParOf" srcId="{A859D52B-33F0-7B40-B688-84BB1BF6C7F2}" destId="{C617AE24-0CBC-C647-B3B8-16DF3AA5B929}" srcOrd="4" destOrd="0" presId="urn:microsoft.com/office/officeart/2009/3/layout/OpposingIdeas"/>
    <dgm:cxn modelId="{8E640F27-CBEA-6744-864D-18DCB85FDDA8}" type="presParOf" srcId="{A859D52B-33F0-7B40-B688-84BB1BF6C7F2}" destId="{915BFF44-F34D-574B-AFCA-0B81EB606B23}" srcOrd="5" destOrd="0" presId="urn:microsoft.com/office/officeart/2009/3/layout/OpposingIdeas"/>
    <dgm:cxn modelId="{44F8AAC7-7F54-A547-846C-29CC75B288B6}" type="presParOf" srcId="{A859D52B-33F0-7B40-B688-84BB1BF6C7F2}" destId="{3FCFC4A8-8FC0-AA49-90B0-89C31165F6F4}" srcOrd="6" destOrd="0" presId="urn:microsoft.com/office/officeart/2009/3/layout/OpposingIdeas"/>
    <dgm:cxn modelId="{F529CD77-DB6F-CB43-8BF4-CD0116C9D86F}" type="presParOf" srcId="{A859D52B-33F0-7B40-B688-84BB1BF6C7F2}" destId="{3B374691-179D-BF45-BC83-7B0214DBCF55}" srcOrd="7" destOrd="0" presId="urn:microsoft.com/office/officeart/2009/3/layout/OpposingIdea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2.xml><?xml version="1.0" encoding="utf-8"?>
<dgm:dataModel xmlns:dgm="http://schemas.openxmlformats.org/drawingml/2006/diagram" xmlns:a="http://schemas.openxmlformats.org/drawingml/2006/main">
  <dgm:ptLst>
    <dgm:pt modelId="{5E187B28-DCE7-1D4B-B611-1183DFF3FBE7}" type="doc">
      <dgm:prSet loTypeId="urn:microsoft.com/office/officeart/2005/8/layout/lProcess1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4DD78DCD-A6C0-E044-B8ED-E09F14F00E14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Article 33(3): ICO report</a:t>
          </a:r>
        </a:p>
      </dgm:t>
    </dgm:pt>
    <dgm:pt modelId="{9205A789-3B54-8949-942D-BEE0A68AED87}" type="parTrans" cxnId="{64F1A219-054B-8041-9C5A-9E4792A314E7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A9AD5187-6A79-AB42-B4E5-939868730C15}" type="sibTrans" cxnId="{64F1A219-054B-8041-9C5A-9E4792A314E7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E99F0A6E-957A-FC43-864D-D322A1D38F1A}">
      <dgm:prSet phldrT="[Text]" custT="1"/>
      <dgm:spPr/>
      <dgm:t>
        <a:bodyPr/>
        <a:lstStyle/>
        <a:p>
          <a:r>
            <a:rPr lang="en-GB" sz="2800" b="0" i="0" baseline="0" dirty="0">
              <a:latin typeface="Avenir Book" charset="0"/>
              <a:ea typeface="Avenir Book" charset="0"/>
              <a:cs typeface="Avenir Book" charset="0"/>
            </a:rPr>
            <a:t>Nature of breach</a:t>
          </a:r>
          <a:endParaRPr lang="en-GB" sz="2800" b="0" dirty="0">
            <a:latin typeface="Avenir Book" charset="0"/>
            <a:ea typeface="Avenir Book" charset="0"/>
            <a:cs typeface="Avenir Book" charset="0"/>
          </a:endParaRPr>
        </a:p>
      </dgm:t>
    </dgm:pt>
    <dgm:pt modelId="{089536F2-06BE-E248-ACBE-7F6F996E144B}" type="parTrans" cxnId="{0DB33BA2-CA0F-B641-9BF3-A8E28B4B6CE0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BD269922-4623-B747-BB3C-674808B65170}" type="sibTrans" cxnId="{0DB33BA2-CA0F-B641-9BF3-A8E28B4B6CE0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04815A0F-1710-E04A-8D05-31C6735EC98C}">
      <dgm:prSet phldrT="[Text]" custT="1"/>
      <dgm:spPr/>
      <dgm:t>
        <a:bodyPr/>
        <a:lstStyle/>
        <a:p>
          <a:r>
            <a:rPr lang="en-GB" sz="2800" b="0" dirty="0">
              <a:latin typeface="Avenir Book" charset="0"/>
              <a:ea typeface="Avenir Book" charset="0"/>
              <a:cs typeface="Avenir Book" charset="0"/>
            </a:rPr>
            <a:t>Numbers &amp; categories of subjects</a:t>
          </a:r>
        </a:p>
      </dgm:t>
    </dgm:pt>
    <dgm:pt modelId="{D4AF8D60-557E-8745-93EB-C4AADB1A26DF}" type="parTrans" cxnId="{1449AE90-59DB-5242-9D41-9A6EAAE38CEE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8808E310-E264-954E-8719-1903C707E650}" type="sibTrans" cxnId="{1449AE90-59DB-5242-9D41-9A6EAAE38CEE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4717214B-796F-3E49-BFBA-D696B6D81A6A}">
      <dgm:prSet phldrT="[Text]" custT="1"/>
      <dgm:spPr/>
      <dgm:t>
        <a:bodyPr/>
        <a:lstStyle/>
        <a:p>
          <a:r>
            <a:rPr lang="en-GB" sz="2800" dirty="0">
              <a:latin typeface="Avenir Book" charset="0"/>
              <a:ea typeface="Avenir Book" charset="0"/>
              <a:cs typeface="Avenir Book" charset="0"/>
            </a:rPr>
            <a:t>Likely consequences of breach</a:t>
          </a:r>
        </a:p>
      </dgm:t>
    </dgm:pt>
    <dgm:pt modelId="{5C41BDB5-3039-3741-9E80-3CCF3B3BD47E}" type="parTrans" cxnId="{82981A90-D86F-9149-A62B-E199E73A6449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4E28A281-FA3A-8F43-B379-F7A3B6E11122}" type="sibTrans" cxnId="{82981A90-D86F-9149-A62B-E199E73A6449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47840B5A-1D39-7B4D-B720-1F986F15DA3D}">
      <dgm:prSet phldrT="[Text]" custT="1"/>
      <dgm:spPr/>
      <dgm:t>
        <a:bodyPr/>
        <a:lstStyle/>
        <a:p>
          <a:r>
            <a:rPr lang="en-GB" sz="2800" dirty="0">
              <a:latin typeface="Avenir Book" charset="0"/>
              <a:ea typeface="Avenir Book" charset="0"/>
              <a:cs typeface="Avenir Book" charset="0"/>
            </a:rPr>
            <a:t>Numbers of records</a:t>
          </a:r>
          <a:endParaRPr lang="en-GB" sz="2800" b="0" dirty="0">
            <a:latin typeface="Avenir Book" charset="0"/>
            <a:ea typeface="Avenir Book" charset="0"/>
            <a:cs typeface="Avenir Book" charset="0"/>
          </a:endParaRPr>
        </a:p>
      </dgm:t>
    </dgm:pt>
    <dgm:pt modelId="{A97D71FE-7307-084C-B922-B66E62489F65}" type="parTrans" cxnId="{345A831E-1B5D-5C4A-A062-6DD54BC8FFA7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9815AA9D-F199-3246-98FA-F8C0ED5625B0}" type="sibTrans" cxnId="{345A831E-1B5D-5C4A-A062-6DD54BC8FFA7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BC572787-A9E7-EA48-ADE8-C2A5257FD41F}">
      <dgm:prSet phldrT="[Text]" custT="1"/>
      <dgm:spPr/>
      <dgm:t>
        <a:bodyPr/>
        <a:lstStyle/>
        <a:p>
          <a:r>
            <a:rPr lang="en-GB" sz="2800" dirty="0">
              <a:latin typeface="Avenir Book" charset="0"/>
              <a:ea typeface="Avenir Book" charset="0"/>
              <a:cs typeface="Avenir Book" charset="0"/>
            </a:rPr>
            <a:t>Measures taken to address / mitigate breach</a:t>
          </a:r>
        </a:p>
      </dgm:t>
    </dgm:pt>
    <dgm:pt modelId="{77FF5DDE-E546-F547-BF87-1FBA973F5EF7}" type="parTrans" cxnId="{8B4BA58C-C988-524B-8E29-A535D98BA72D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B62D3A73-94EF-A443-9E1E-324290787A7A}" type="sibTrans" cxnId="{8B4BA58C-C988-524B-8E29-A535D98BA72D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5F8A90FA-2B3F-8345-A3F3-613F4D56CF24}">
      <dgm:prSet phldrT="[Text]" custT="1"/>
      <dgm:spPr/>
      <dgm:t>
        <a:bodyPr/>
        <a:lstStyle/>
        <a:p>
          <a:r>
            <a:rPr lang="en-GB" sz="2800" dirty="0">
              <a:latin typeface="Avenir Book" charset="0"/>
              <a:ea typeface="Avenir Book" charset="0"/>
              <a:cs typeface="Avenir Book" charset="0"/>
            </a:rPr>
            <a:t>Provide name &amp; contact details of DPO</a:t>
          </a:r>
          <a:endParaRPr lang="en-GB" sz="2800" b="0" dirty="0">
            <a:latin typeface="Avenir Book" charset="0"/>
            <a:ea typeface="Avenir Book" charset="0"/>
            <a:cs typeface="Avenir Book" charset="0"/>
          </a:endParaRPr>
        </a:p>
      </dgm:t>
    </dgm:pt>
    <dgm:pt modelId="{007B0B38-AF9A-6842-9260-92EB9692C19C}" type="parTrans" cxnId="{E7627322-398F-4843-9637-96A82C46BA5A}">
      <dgm:prSet/>
      <dgm:spPr/>
      <dgm:t>
        <a:bodyPr/>
        <a:lstStyle/>
        <a:p>
          <a:endParaRPr lang="en-GB"/>
        </a:p>
      </dgm:t>
    </dgm:pt>
    <dgm:pt modelId="{3057232A-E607-E845-933D-452B92AB9095}" type="sibTrans" cxnId="{E7627322-398F-4843-9637-96A82C46BA5A}">
      <dgm:prSet/>
      <dgm:spPr/>
      <dgm:t>
        <a:bodyPr/>
        <a:lstStyle/>
        <a:p>
          <a:endParaRPr lang="en-GB"/>
        </a:p>
      </dgm:t>
    </dgm:pt>
    <dgm:pt modelId="{AE31EC72-B21A-B540-B9E4-15D03C0E4314}" type="pres">
      <dgm:prSet presAssocID="{5E187B28-DCE7-1D4B-B611-1183DFF3FBE7}" presName="Name0" presStyleCnt="0">
        <dgm:presLayoutVars>
          <dgm:dir/>
          <dgm:animLvl val="lvl"/>
          <dgm:resizeHandles val="exact"/>
        </dgm:presLayoutVars>
      </dgm:prSet>
      <dgm:spPr/>
    </dgm:pt>
    <dgm:pt modelId="{0C2D6DEE-9F22-E041-8483-8AAE7601378B}" type="pres">
      <dgm:prSet presAssocID="{4DD78DCD-A6C0-E044-B8ED-E09F14F00E14}" presName="vertFlow" presStyleCnt="0"/>
      <dgm:spPr/>
    </dgm:pt>
    <dgm:pt modelId="{5F4A0E09-4FEB-D445-A519-FC9206B966CC}" type="pres">
      <dgm:prSet presAssocID="{4DD78DCD-A6C0-E044-B8ED-E09F14F00E14}" presName="header" presStyleLbl="node1" presStyleIdx="0" presStyleCnt="1" custScaleX="241903"/>
      <dgm:spPr/>
    </dgm:pt>
    <dgm:pt modelId="{A89344BC-39EA-3441-A8EF-0B9A054426B4}" type="pres">
      <dgm:prSet presAssocID="{089536F2-06BE-E248-ACBE-7F6F996E144B}" presName="parTrans" presStyleLbl="sibTrans2D1" presStyleIdx="0" presStyleCnt="6"/>
      <dgm:spPr/>
    </dgm:pt>
    <dgm:pt modelId="{6219DC9F-16A1-9B45-8765-ED65EF4FF410}" type="pres">
      <dgm:prSet presAssocID="{E99F0A6E-957A-FC43-864D-D322A1D38F1A}" presName="child" presStyleLbl="alignAccFollowNode1" presStyleIdx="0" presStyleCnt="6" custScaleX="242991">
        <dgm:presLayoutVars>
          <dgm:chMax val="0"/>
          <dgm:bulletEnabled val="1"/>
        </dgm:presLayoutVars>
      </dgm:prSet>
      <dgm:spPr/>
    </dgm:pt>
    <dgm:pt modelId="{49A79A9C-6254-7D40-9046-186B97FE739B}" type="pres">
      <dgm:prSet presAssocID="{BD269922-4623-B747-BB3C-674808B65170}" presName="sibTrans" presStyleLbl="sibTrans2D1" presStyleIdx="1" presStyleCnt="6"/>
      <dgm:spPr/>
    </dgm:pt>
    <dgm:pt modelId="{0C80FEF6-2601-8947-8F77-AE7CD8420CD1}" type="pres">
      <dgm:prSet presAssocID="{04815A0F-1710-E04A-8D05-31C6735EC98C}" presName="child" presStyleLbl="alignAccFollowNode1" presStyleIdx="1" presStyleCnt="6" custScaleX="246253">
        <dgm:presLayoutVars>
          <dgm:chMax val="0"/>
          <dgm:bulletEnabled val="1"/>
        </dgm:presLayoutVars>
      </dgm:prSet>
      <dgm:spPr/>
    </dgm:pt>
    <dgm:pt modelId="{34124262-8573-A542-A7D6-C1A5599478B4}" type="pres">
      <dgm:prSet presAssocID="{8808E310-E264-954E-8719-1903C707E650}" presName="sibTrans" presStyleLbl="sibTrans2D1" presStyleIdx="2" presStyleCnt="6"/>
      <dgm:spPr/>
    </dgm:pt>
    <dgm:pt modelId="{7A0AC6CC-A67C-1D47-B357-02D1D9C9FDCC}" type="pres">
      <dgm:prSet presAssocID="{47840B5A-1D39-7B4D-B720-1F986F15DA3D}" presName="child" presStyleLbl="alignAccFollowNode1" presStyleIdx="2" presStyleCnt="6" custScaleX="247642" custLinFactNeighborX="-393" custLinFactNeighborY="8973">
        <dgm:presLayoutVars>
          <dgm:chMax val="0"/>
          <dgm:bulletEnabled val="1"/>
        </dgm:presLayoutVars>
      </dgm:prSet>
      <dgm:spPr/>
    </dgm:pt>
    <dgm:pt modelId="{1D096F88-D139-2845-8682-E235CD0E94B9}" type="pres">
      <dgm:prSet presAssocID="{9815AA9D-F199-3246-98FA-F8C0ED5625B0}" presName="sibTrans" presStyleLbl="sibTrans2D1" presStyleIdx="3" presStyleCnt="6"/>
      <dgm:spPr/>
    </dgm:pt>
    <dgm:pt modelId="{79332221-7E6E-F94F-B977-FB626EDD1DEC}" type="pres">
      <dgm:prSet presAssocID="{5F8A90FA-2B3F-8345-A3F3-613F4D56CF24}" presName="child" presStyleLbl="alignAccFollowNode1" presStyleIdx="3" presStyleCnt="6" custScaleX="248729" custLinFactNeighborX="-393" custLinFactNeighborY="8973">
        <dgm:presLayoutVars>
          <dgm:chMax val="0"/>
          <dgm:bulletEnabled val="1"/>
        </dgm:presLayoutVars>
      </dgm:prSet>
      <dgm:spPr/>
    </dgm:pt>
    <dgm:pt modelId="{5826CBF0-7C66-1448-90F1-A719CC10A8A4}" type="pres">
      <dgm:prSet presAssocID="{3057232A-E607-E845-933D-452B92AB9095}" presName="sibTrans" presStyleLbl="sibTrans2D1" presStyleIdx="4" presStyleCnt="6"/>
      <dgm:spPr/>
    </dgm:pt>
    <dgm:pt modelId="{AE0E9603-F23D-0B47-B6BA-562B315ADF0B}" type="pres">
      <dgm:prSet presAssocID="{4717214B-796F-3E49-BFBA-D696B6D81A6A}" presName="child" presStyleLbl="alignAccFollowNode1" presStyleIdx="4" presStyleCnt="6" custScaleX="248428">
        <dgm:presLayoutVars>
          <dgm:chMax val="0"/>
          <dgm:bulletEnabled val="1"/>
        </dgm:presLayoutVars>
      </dgm:prSet>
      <dgm:spPr/>
    </dgm:pt>
    <dgm:pt modelId="{8E6443D3-7716-9349-9037-07400390517D}" type="pres">
      <dgm:prSet presAssocID="{4E28A281-FA3A-8F43-B379-F7A3B6E11122}" presName="sibTrans" presStyleLbl="sibTrans2D1" presStyleIdx="5" presStyleCnt="6"/>
      <dgm:spPr/>
    </dgm:pt>
    <dgm:pt modelId="{44F8047E-9921-344A-8B32-0332B3AE1FAD}" type="pres">
      <dgm:prSet presAssocID="{BC572787-A9E7-EA48-ADE8-C2A5257FD41F}" presName="child" presStyleLbl="alignAccFollowNode1" presStyleIdx="5" presStyleCnt="6" custScaleX="246446">
        <dgm:presLayoutVars>
          <dgm:chMax val="0"/>
          <dgm:bulletEnabled val="1"/>
        </dgm:presLayoutVars>
      </dgm:prSet>
      <dgm:spPr/>
    </dgm:pt>
  </dgm:ptLst>
  <dgm:cxnLst>
    <dgm:cxn modelId="{601F0208-C85F-A742-B3BE-5EEA401B1ADA}" type="presOf" srcId="{47840B5A-1D39-7B4D-B720-1F986F15DA3D}" destId="{7A0AC6CC-A67C-1D47-B357-02D1D9C9FDCC}" srcOrd="0" destOrd="0" presId="urn:microsoft.com/office/officeart/2005/8/layout/lProcess1"/>
    <dgm:cxn modelId="{AD8E9010-F75A-784F-AA68-D04994549662}" type="presOf" srcId="{04815A0F-1710-E04A-8D05-31C6735EC98C}" destId="{0C80FEF6-2601-8947-8F77-AE7CD8420CD1}" srcOrd="0" destOrd="0" presId="urn:microsoft.com/office/officeart/2005/8/layout/lProcess1"/>
    <dgm:cxn modelId="{64F1A219-054B-8041-9C5A-9E4792A314E7}" srcId="{5E187B28-DCE7-1D4B-B611-1183DFF3FBE7}" destId="{4DD78DCD-A6C0-E044-B8ED-E09F14F00E14}" srcOrd="0" destOrd="0" parTransId="{9205A789-3B54-8949-942D-BEE0A68AED87}" sibTransId="{A9AD5187-6A79-AB42-B4E5-939868730C15}"/>
    <dgm:cxn modelId="{345A831E-1B5D-5C4A-A062-6DD54BC8FFA7}" srcId="{4DD78DCD-A6C0-E044-B8ED-E09F14F00E14}" destId="{47840B5A-1D39-7B4D-B720-1F986F15DA3D}" srcOrd="2" destOrd="0" parTransId="{A97D71FE-7307-084C-B922-B66E62489F65}" sibTransId="{9815AA9D-F199-3246-98FA-F8C0ED5625B0}"/>
    <dgm:cxn modelId="{E7627322-398F-4843-9637-96A82C46BA5A}" srcId="{4DD78DCD-A6C0-E044-B8ED-E09F14F00E14}" destId="{5F8A90FA-2B3F-8345-A3F3-613F4D56CF24}" srcOrd="3" destOrd="0" parTransId="{007B0B38-AF9A-6842-9260-92EB9692C19C}" sibTransId="{3057232A-E607-E845-933D-452B92AB9095}"/>
    <dgm:cxn modelId="{4C7F913A-3D1D-7F4F-B212-197453F1547A}" type="presOf" srcId="{BD269922-4623-B747-BB3C-674808B65170}" destId="{49A79A9C-6254-7D40-9046-186B97FE739B}" srcOrd="0" destOrd="0" presId="urn:microsoft.com/office/officeart/2005/8/layout/lProcess1"/>
    <dgm:cxn modelId="{D929913C-A1D1-6347-9A1D-B04D3B52100B}" type="presOf" srcId="{BC572787-A9E7-EA48-ADE8-C2A5257FD41F}" destId="{44F8047E-9921-344A-8B32-0332B3AE1FAD}" srcOrd="0" destOrd="0" presId="urn:microsoft.com/office/officeart/2005/8/layout/lProcess1"/>
    <dgm:cxn modelId="{F2C25747-F3D2-3345-8D78-D83C00CFD47A}" type="presOf" srcId="{9815AA9D-F199-3246-98FA-F8C0ED5625B0}" destId="{1D096F88-D139-2845-8682-E235CD0E94B9}" srcOrd="0" destOrd="0" presId="urn:microsoft.com/office/officeart/2005/8/layout/lProcess1"/>
    <dgm:cxn modelId="{94584360-A73A-5D40-96D6-1DD780B55DF0}" type="presOf" srcId="{4E28A281-FA3A-8F43-B379-F7A3B6E11122}" destId="{8E6443D3-7716-9349-9037-07400390517D}" srcOrd="0" destOrd="0" presId="urn:microsoft.com/office/officeart/2005/8/layout/lProcess1"/>
    <dgm:cxn modelId="{BC7D8B7A-955F-BE41-8416-D306BD6A93F1}" type="presOf" srcId="{089536F2-06BE-E248-ACBE-7F6F996E144B}" destId="{A89344BC-39EA-3441-A8EF-0B9A054426B4}" srcOrd="0" destOrd="0" presId="urn:microsoft.com/office/officeart/2005/8/layout/lProcess1"/>
    <dgm:cxn modelId="{8B4BA58C-C988-524B-8E29-A535D98BA72D}" srcId="{4DD78DCD-A6C0-E044-B8ED-E09F14F00E14}" destId="{BC572787-A9E7-EA48-ADE8-C2A5257FD41F}" srcOrd="5" destOrd="0" parTransId="{77FF5DDE-E546-F547-BF87-1FBA973F5EF7}" sibTransId="{B62D3A73-94EF-A443-9E1E-324290787A7A}"/>
    <dgm:cxn modelId="{F2CCE58F-1A24-9F4D-B0A5-C578286769CF}" type="presOf" srcId="{5E187B28-DCE7-1D4B-B611-1183DFF3FBE7}" destId="{AE31EC72-B21A-B540-B9E4-15D03C0E4314}" srcOrd="0" destOrd="0" presId="urn:microsoft.com/office/officeart/2005/8/layout/lProcess1"/>
    <dgm:cxn modelId="{82981A90-D86F-9149-A62B-E199E73A6449}" srcId="{4DD78DCD-A6C0-E044-B8ED-E09F14F00E14}" destId="{4717214B-796F-3E49-BFBA-D696B6D81A6A}" srcOrd="4" destOrd="0" parTransId="{5C41BDB5-3039-3741-9E80-3CCF3B3BD47E}" sibTransId="{4E28A281-FA3A-8F43-B379-F7A3B6E11122}"/>
    <dgm:cxn modelId="{1449AE90-59DB-5242-9D41-9A6EAAE38CEE}" srcId="{4DD78DCD-A6C0-E044-B8ED-E09F14F00E14}" destId="{04815A0F-1710-E04A-8D05-31C6735EC98C}" srcOrd="1" destOrd="0" parTransId="{D4AF8D60-557E-8745-93EB-C4AADB1A26DF}" sibTransId="{8808E310-E264-954E-8719-1903C707E650}"/>
    <dgm:cxn modelId="{655E1E97-7158-E243-9B97-2EF88D554CDE}" type="presOf" srcId="{4717214B-796F-3E49-BFBA-D696B6D81A6A}" destId="{AE0E9603-F23D-0B47-B6BA-562B315ADF0B}" srcOrd="0" destOrd="0" presId="urn:microsoft.com/office/officeart/2005/8/layout/lProcess1"/>
    <dgm:cxn modelId="{C7D705A2-A260-8748-AB4B-2A0AC0D66FA9}" type="presOf" srcId="{3057232A-E607-E845-933D-452B92AB9095}" destId="{5826CBF0-7C66-1448-90F1-A719CC10A8A4}" srcOrd="0" destOrd="0" presId="urn:microsoft.com/office/officeart/2005/8/layout/lProcess1"/>
    <dgm:cxn modelId="{0DB33BA2-CA0F-B641-9BF3-A8E28B4B6CE0}" srcId="{4DD78DCD-A6C0-E044-B8ED-E09F14F00E14}" destId="{E99F0A6E-957A-FC43-864D-D322A1D38F1A}" srcOrd="0" destOrd="0" parTransId="{089536F2-06BE-E248-ACBE-7F6F996E144B}" sibTransId="{BD269922-4623-B747-BB3C-674808B65170}"/>
    <dgm:cxn modelId="{9E6DB0BA-B8CC-234D-9AA7-5BEC1B10445C}" type="presOf" srcId="{4DD78DCD-A6C0-E044-B8ED-E09F14F00E14}" destId="{5F4A0E09-4FEB-D445-A519-FC9206B966CC}" srcOrd="0" destOrd="0" presId="urn:microsoft.com/office/officeart/2005/8/layout/lProcess1"/>
    <dgm:cxn modelId="{655E87C3-C94B-924E-AD6C-695AD004C4F9}" type="presOf" srcId="{5F8A90FA-2B3F-8345-A3F3-613F4D56CF24}" destId="{79332221-7E6E-F94F-B977-FB626EDD1DEC}" srcOrd="0" destOrd="0" presId="urn:microsoft.com/office/officeart/2005/8/layout/lProcess1"/>
    <dgm:cxn modelId="{C8502FCC-236C-4945-88BF-B7AC432E89AC}" type="presOf" srcId="{E99F0A6E-957A-FC43-864D-D322A1D38F1A}" destId="{6219DC9F-16A1-9B45-8765-ED65EF4FF410}" srcOrd="0" destOrd="0" presId="urn:microsoft.com/office/officeart/2005/8/layout/lProcess1"/>
    <dgm:cxn modelId="{3BE140D1-2EC6-3B4A-891C-394B48F51E69}" type="presOf" srcId="{8808E310-E264-954E-8719-1903C707E650}" destId="{34124262-8573-A542-A7D6-C1A5599478B4}" srcOrd="0" destOrd="0" presId="urn:microsoft.com/office/officeart/2005/8/layout/lProcess1"/>
    <dgm:cxn modelId="{75164116-F8F2-814E-A94F-658D684575CB}" type="presParOf" srcId="{AE31EC72-B21A-B540-B9E4-15D03C0E4314}" destId="{0C2D6DEE-9F22-E041-8483-8AAE7601378B}" srcOrd="0" destOrd="0" presId="urn:microsoft.com/office/officeart/2005/8/layout/lProcess1"/>
    <dgm:cxn modelId="{83DE2A54-2BD1-4148-93A9-EF591D25E93D}" type="presParOf" srcId="{0C2D6DEE-9F22-E041-8483-8AAE7601378B}" destId="{5F4A0E09-4FEB-D445-A519-FC9206B966CC}" srcOrd="0" destOrd="0" presId="urn:microsoft.com/office/officeart/2005/8/layout/lProcess1"/>
    <dgm:cxn modelId="{988988B1-D16B-4346-BF3E-9844F6B3BA62}" type="presParOf" srcId="{0C2D6DEE-9F22-E041-8483-8AAE7601378B}" destId="{A89344BC-39EA-3441-A8EF-0B9A054426B4}" srcOrd="1" destOrd="0" presId="urn:microsoft.com/office/officeart/2005/8/layout/lProcess1"/>
    <dgm:cxn modelId="{D0CAE011-1562-2941-8F5C-19E299777E10}" type="presParOf" srcId="{0C2D6DEE-9F22-E041-8483-8AAE7601378B}" destId="{6219DC9F-16A1-9B45-8765-ED65EF4FF410}" srcOrd="2" destOrd="0" presId="urn:microsoft.com/office/officeart/2005/8/layout/lProcess1"/>
    <dgm:cxn modelId="{122AE2FB-B635-D341-920E-9F64502DCF21}" type="presParOf" srcId="{0C2D6DEE-9F22-E041-8483-8AAE7601378B}" destId="{49A79A9C-6254-7D40-9046-186B97FE739B}" srcOrd="3" destOrd="0" presId="urn:microsoft.com/office/officeart/2005/8/layout/lProcess1"/>
    <dgm:cxn modelId="{B454D228-C8B1-C945-9E67-EDAB07B2C611}" type="presParOf" srcId="{0C2D6DEE-9F22-E041-8483-8AAE7601378B}" destId="{0C80FEF6-2601-8947-8F77-AE7CD8420CD1}" srcOrd="4" destOrd="0" presId="urn:microsoft.com/office/officeart/2005/8/layout/lProcess1"/>
    <dgm:cxn modelId="{BBFFA246-9E62-2A4A-883A-1BF45EE0E8C1}" type="presParOf" srcId="{0C2D6DEE-9F22-E041-8483-8AAE7601378B}" destId="{34124262-8573-A542-A7D6-C1A5599478B4}" srcOrd="5" destOrd="0" presId="urn:microsoft.com/office/officeart/2005/8/layout/lProcess1"/>
    <dgm:cxn modelId="{F0B8C759-AE03-514D-852F-20200EC3176C}" type="presParOf" srcId="{0C2D6DEE-9F22-E041-8483-8AAE7601378B}" destId="{7A0AC6CC-A67C-1D47-B357-02D1D9C9FDCC}" srcOrd="6" destOrd="0" presId="urn:microsoft.com/office/officeart/2005/8/layout/lProcess1"/>
    <dgm:cxn modelId="{43B63384-E4C2-954C-BD6C-352869FD31DF}" type="presParOf" srcId="{0C2D6DEE-9F22-E041-8483-8AAE7601378B}" destId="{1D096F88-D139-2845-8682-E235CD0E94B9}" srcOrd="7" destOrd="0" presId="urn:microsoft.com/office/officeart/2005/8/layout/lProcess1"/>
    <dgm:cxn modelId="{6AE07F25-4AE8-5446-96AC-0537B1CAFA8C}" type="presParOf" srcId="{0C2D6DEE-9F22-E041-8483-8AAE7601378B}" destId="{79332221-7E6E-F94F-B977-FB626EDD1DEC}" srcOrd="8" destOrd="0" presId="urn:microsoft.com/office/officeart/2005/8/layout/lProcess1"/>
    <dgm:cxn modelId="{94ED4459-1109-1F4C-A071-8D8086112F7D}" type="presParOf" srcId="{0C2D6DEE-9F22-E041-8483-8AAE7601378B}" destId="{5826CBF0-7C66-1448-90F1-A719CC10A8A4}" srcOrd="9" destOrd="0" presId="urn:microsoft.com/office/officeart/2005/8/layout/lProcess1"/>
    <dgm:cxn modelId="{CBF8A26E-CAD8-1046-9172-2BEBA952CF80}" type="presParOf" srcId="{0C2D6DEE-9F22-E041-8483-8AAE7601378B}" destId="{AE0E9603-F23D-0B47-B6BA-562B315ADF0B}" srcOrd="10" destOrd="0" presId="urn:microsoft.com/office/officeart/2005/8/layout/lProcess1"/>
    <dgm:cxn modelId="{E71FFF4B-713B-034D-ABCB-A34467A66F05}" type="presParOf" srcId="{0C2D6DEE-9F22-E041-8483-8AAE7601378B}" destId="{8E6443D3-7716-9349-9037-07400390517D}" srcOrd="11" destOrd="0" presId="urn:microsoft.com/office/officeart/2005/8/layout/lProcess1"/>
    <dgm:cxn modelId="{5DE6503D-945D-6640-B0E0-84CA98B87C91}" type="presParOf" srcId="{0C2D6DEE-9F22-E041-8483-8AAE7601378B}" destId="{44F8047E-9921-344A-8B32-0332B3AE1FAD}" srcOrd="12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3.xml><?xml version="1.0" encoding="utf-8"?>
<dgm:dataModel xmlns:dgm="http://schemas.openxmlformats.org/drawingml/2006/diagram" xmlns:a="http://schemas.openxmlformats.org/drawingml/2006/main">
  <dgm:ptLst>
    <dgm:pt modelId="{24C0D710-9426-E243-A996-0880CCBE263E}" type="doc">
      <dgm:prSet loTypeId="urn:microsoft.com/office/officeart/2005/8/layout/default" loCatId="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A3594B38-6EA6-8C44-B796-B2CF243FC801}">
      <dgm:prSet phldrT="[Text]" custT="1"/>
      <dgm:spPr/>
      <dgm:t>
        <a:bodyPr/>
        <a:lstStyle/>
        <a:p>
          <a:r>
            <a:rPr lang="en-GB" sz="3600" b="0" i="0" dirty="0">
              <a:latin typeface="Avenir Heavy" charset="0"/>
              <a:ea typeface="Avenir Heavy" charset="0"/>
              <a:cs typeface="Avenir Heavy" charset="0"/>
            </a:rPr>
            <a:t>GENERAL</a:t>
          </a:r>
          <a:r>
            <a:rPr lang="en-GB" sz="3600" b="0" i="0" baseline="0" dirty="0">
              <a:latin typeface="Avenir Heavy" charset="0"/>
              <a:ea typeface="Avenir Heavy" charset="0"/>
              <a:cs typeface="Avenir Heavy" charset="0"/>
            </a:rPr>
            <a:t> CONTROLLER REQUIREMENTS </a:t>
          </a:r>
          <a:endParaRPr lang="en-GB" sz="3600" b="0" i="0" dirty="0">
            <a:latin typeface="Avenir Heavy" charset="0"/>
            <a:ea typeface="Avenir Heavy" charset="0"/>
            <a:cs typeface="Avenir Heavy" charset="0"/>
          </a:endParaRPr>
        </a:p>
      </dgm:t>
    </dgm:pt>
    <dgm:pt modelId="{5E0CFD10-4A6D-954B-9417-FEB24161D4A2}" type="parTrans" cxnId="{A1881D7F-0F9C-2345-8E8C-1D957339D190}">
      <dgm:prSet/>
      <dgm:spPr/>
      <dgm:t>
        <a:bodyPr/>
        <a:lstStyle/>
        <a:p>
          <a:endParaRPr lang="en-GB"/>
        </a:p>
      </dgm:t>
    </dgm:pt>
    <dgm:pt modelId="{8BB45C59-AF74-BB48-96F1-CC63E979666F}" type="sibTrans" cxnId="{A1881D7F-0F9C-2345-8E8C-1D957339D190}">
      <dgm:prSet/>
      <dgm:spPr/>
      <dgm:t>
        <a:bodyPr/>
        <a:lstStyle/>
        <a:p>
          <a:endParaRPr lang="en-GB"/>
        </a:p>
      </dgm:t>
    </dgm:pt>
    <dgm:pt modelId="{E7CAFCF1-BD83-194E-BACA-B9B953BF37D2}">
      <dgm:prSet phldrT="[Text]" custT="1"/>
      <dgm:spPr/>
      <dgm:t>
        <a:bodyPr/>
        <a:lstStyle/>
        <a:p>
          <a:r>
            <a:rPr lang="en-GB" sz="2800" b="1" i="0" dirty="0">
              <a:latin typeface="Avenir Book" charset="0"/>
              <a:ea typeface="Avenir Book" charset="0"/>
              <a:cs typeface="Avenir Book" charset="0"/>
            </a:rPr>
            <a:t>Art 25</a:t>
          </a:r>
          <a:r>
            <a:rPr lang="en-GB" sz="2800" b="0" i="0" dirty="0">
              <a:latin typeface="Avenir Book" charset="0"/>
              <a:ea typeface="Avenir Book" charset="0"/>
              <a:cs typeface="Avenir Book" charset="0"/>
            </a:rPr>
            <a:t>: Data</a:t>
          </a:r>
          <a:r>
            <a:rPr lang="en-GB" sz="2800" b="0" i="0" baseline="0" dirty="0">
              <a:latin typeface="Avenir Book" charset="0"/>
              <a:ea typeface="Avenir Book" charset="0"/>
              <a:cs typeface="Avenir Book" charset="0"/>
            </a:rPr>
            <a:t> Protection by design and by default</a:t>
          </a:r>
          <a:endParaRPr lang="en-GB" sz="2800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7CB57DE4-4A02-9440-BA9E-5F132126C10D}" type="parTrans" cxnId="{8112303F-EE09-4241-8F84-E69FC36B1839}">
      <dgm:prSet/>
      <dgm:spPr/>
      <dgm:t>
        <a:bodyPr/>
        <a:lstStyle/>
        <a:p>
          <a:endParaRPr lang="en-GB"/>
        </a:p>
      </dgm:t>
    </dgm:pt>
    <dgm:pt modelId="{B870FE31-2879-754D-8BEB-BEFCD413A68C}" type="sibTrans" cxnId="{8112303F-EE09-4241-8F84-E69FC36B1839}">
      <dgm:prSet/>
      <dgm:spPr/>
      <dgm:t>
        <a:bodyPr/>
        <a:lstStyle/>
        <a:p>
          <a:endParaRPr lang="en-GB"/>
        </a:p>
      </dgm:t>
    </dgm:pt>
    <dgm:pt modelId="{F399A9D3-A775-FF43-B741-D54FDF55B7D5}">
      <dgm:prSet phldrT="[Text]" custT="1"/>
      <dgm:spPr/>
      <dgm:t>
        <a:bodyPr/>
        <a:lstStyle/>
        <a:p>
          <a:r>
            <a:rPr lang="en-GB" sz="3200" b="1" i="0" dirty="0">
              <a:latin typeface="Avenir Book" charset="0"/>
              <a:ea typeface="Avenir Book" charset="0"/>
              <a:cs typeface="Avenir Book" charset="0"/>
            </a:rPr>
            <a:t>Art 26</a:t>
          </a:r>
          <a:r>
            <a:rPr lang="en-GB" sz="3200" b="0" i="0" dirty="0">
              <a:latin typeface="Avenir Book" charset="0"/>
              <a:ea typeface="Avenir Book" charset="0"/>
              <a:cs typeface="Avenir Book" charset="0"/>
            </a:rPr>
            <a:t>: arrangements</a:t>
          </a:r>
          <a:r>
            <a:rPr lang="en-GB" sz="3200" b="0" i="0" baseline="0" dirty="0">
              <a:latin typeface="Avenir Book" charset="0"/>
              <a:ea typeface="Avenir Book" charset="0"/>
              <a:cs typeface="Avenir Book" charset="0"/>
            </a:rPr>
            <a:t> / agreements with joint controllers</a:t>
          </a:r>
          <a:endParaRPr lang="en-GB" sz="3200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D06A98E4-9EF1-AD49-A9AE-B76B879811A8}" type="parTrans" cxnId="{FAE4D819-5116-C048-985A-5278F0F23FBF}">
      <dgm:prSet/>
      <dgm:spPr/>
      <dgm:t>
        <a:bodyPr/>
        <a:lstStyle/>
        <a:p>
          <a:endParaRPr lang="en-GB"/>
        </a:p>
      </dgm:t>
    </dgm:pt>
    <dgm:pt modelId="{7F6FC902-5788-DD45-A479-79439AD3C1AE}" type="sibTrans" cxnId="{FAE4D819-5116-C048-985A-5278F0F23FBF}">
      <dgm:prSet/>
      <dgm:spPr/>
      <dgm:t>
        <a:bodyPr/>
        <a:lstStyle/>
        <a:p>
          <a:endParaRPr lang="en-GB"/>
        </a:p>
      </dgm:t>
    </dgm:pt>
    <dgm:pt modelId="{8A1F3792-08E0-C042-8B9C-08E849AD40A3}">
      <dgm:prSet/>
      <dgm:spPr/>
      <dgm:t>
        <a:bodyPr/>
        <a:lstStyle/>
        <a:p>
          <a:r>
            <a:rPr lang="en-GB" b="1" dirty="0">
              <a:latin typeface="Avenir Book" charset="0"/>
              <a:ea typeface="Avenir Book" charset="0"/>
              <a:cs typeface="Avenir Book" charset="0"/>
            </a:rPr>
            <a:t>Art 24</a:t>
          </a:r>
          <a:r>
            <a:rPr lang="en-GB" dirty="0">
              <a:latin typeface="Avenir Book" charset="0"/>
              <a:ea typeface="Avenir Book" charset="0"/>
              <a:cs typeface="Avenir Book" charset="0"/>
            </a:rPr>
            <a:t>: Ability to demonstrate</a:t>
          </a:r>
          <a:r>
            <a:rPr lang="en-GB" baseline="0" dirty="0">
              <a:latin typeface="Avenir Book" charset="0"/>
              <a:ea typeface="Avenir Book" charset="0"/>
              <a:cs typeface="Avenir Book" charset="0"/>
            </a:rPr>
            <a:t> compliance with GDPR</a:t>
          </a:r>
          <a:endParaRPr lang="en-GB" b="1" i="0" dirty="0">
            <a:latin typeface="Avenir Heavy" charset="0"/>
            <a:ea typeface="Avenir Heavy" charset="0"/>
            <a:cs typeface="Avenir Heavy" charset="0"/>
          </a:endParaRPr>
        </a:p>
      </dgm:t>
    </dgm:pt>
    <dgm:pt modelId="{4D348F19-BD38-0349-80D7-0488D041A4D2}" type="parTrans" cxnId="{78532328-E5DD-F742-B365-9D4EB782A7EF}">
      <dgm:prSet/>
      <dgm:spPr/>
      <dgm:t>
        <a:bodyPr/>
        <a:lstStyle/>
        <a:p>
          <a:endParaRPr lang="en-GB"/>
        </a:p>
      </dgm:t>
    </dgm:pt>
    <dgm:pt modelId="{E200A03C-48D6-1241-A127-FCDAB23476C5}" type="sibTrans" cxnId="{78532328-E5DD-F742-B365-9D4EB782A7EF}">
      <dgm:prSet/>
      <dgm:spPr/>
      <dgm:t>
        <a:bodyPr/>
        <a:lstStyle/>
        <a:p>
          <a:endParaRPr lang="en-GB"/>
        </a:p>
      </dgm:t>
    </dgm:pt>
    <dgm:pt modelId="{085F734C-AE4E-D04F-A35F-5A631394C12C}" type="pres">
      <dgm:prSet presAssocID="{24C0D710-9426-E243-A996-0880CCBE263E}" presName="diagram" presStyleCnt="0">
        <dgm:presLayoutVars>
          <dgm:dir/>
          <dgm:resizeHandles val="exact"/>
        </dgm:presLayoutVars>
      </dgm:prSet>
      <dgm:spPr/>
    </dgm:pt>
    <dgm:pt modelId="{1106EFF0-C0DC-1F43-B08D-374594C5FFAC}" type="pres">
      <dgm:prSet presAssocID="{A3594B38-6EA6-8C44-B796-B2CF243FC801}" presName="node" presStyleLbl="node1" presStyleIdx="0" presStyleCnt="4">
        <dgm:presLayoutVars>
          <dgm:bulletEnabled val="1"/>
        </dgm:presLayoutVars>
      </dgm:prSet>
      <dgm:spPr/>
    </dgm:pt>
    <dgm:pt modelId="{E7E2300B-3A0E-FD44-8CCD-0987295D11B5}" type="pres">
      <dgm:prSet presAssocID="{8BB45C59-AF74-BB48-96F1-CC63E979666F}" presName="sibTrans" presStyleCnt="0"/>
      <dgm:spPr/>
    </dgm:pt>
    <dgm:pt modelId="{3E53024E-5228-F840-BB07-1E4BDE55926E}" type="pres">
      <dgm:prSet presAssocID="{8A1F3792-08E0-C042-8B9C-08E849AD40A3}" presName="node" presStyleLbl="node1" presStyleIdx="1" presStyleCnt="4">
        <dgm:presLayoutVars>
          <dgm:bulletEnabled val="1"/>
        </dgm:presLayoutVars>
      </dgm:prSet>
      <dgm:spPr/>
    </dgm:pt>
    <dgm:pt modelId="{E1B0528C-A951-A74E-83DF-E30D7AA72A1C}" type="pres">
      <dgm:prSet presAssocID="{E200A03C-48D6-1241-A127-FCDAB23476C5}" presName="sibTrans" presStyleCnt="0"/>
      <dgm:spPr/>
    </dgm:pt>
    <dgm:pt modelId="{00C2906E-6115-E049-9E69-2C12BFCA8B7A}" type="pres">
      <dgm:prSet presAssocID="{E7CAFCF1-BD83-194E-BACA-B9B953BF37D2}" presName="node" presStyleLbl="node1" presStyleIdx="2" presStyleCnt="4">
        <dgm:presLayoutVars>
          <dgm:bulletEnabled val="1"/>
        </dgm:presLayoutVars>
      </dgm:prSet>
      <dgm:spPr/>
    </dgm:pt>
    <dgm:pt modelId="{7FECA452-DEE5-9E40-9558-90D423143F03}" type="pres">
      <dgm:prSet presAssocID="{B870FE31-2879-754D-8BEB-BEFCD413A68C}" presName="sibTrans" presStyleCnt="0"/>
      <dgm:spPr/>
    </dgm:pt>
    <dgm:pt modelId="{153B867D-EF69-4342-8D11-FE1D166FA2E0}" type="pres">
      <dgm:prSet presAssocID="{F399A9D3-A775-FF43-B741-D54FDF55B7D5}" presName="node" presStyleLbl="node1" presStyleIdx="3" presStyleCnt="4">
        <dgm:presLayoutVars>
          <dgm:bulletEnabled val="1"/>
        </dgm:presLayoutVars>
      </dgm:prSet>
      <dgm:spPr/>
    </dgm:pt>
  </dgm:ptLst>
  <dgm:cxnLst>
    <dgm:cxn modelId="{047CA601-C72B-264C-BFC9-8A0827678447}" type="presOf" srcId="{8A1F3792-08E0-C042-8B9C-08E849AD40A3}" destId="{3E53024E-5228-F840-BB07-1E4BDE55926E}" srcOrd="0" destOrd="0" presId="urn:microsoft.com/office/officeart/2005/8/layout/default"/>
    <dgm:cxn modelId="{9CC3280B-BBFE-FD4B-BA5A-7AA74B74ECE1}" type="presOf" srcId="{F399A9D3-A775-FF43-B741-D54FDF55B7D5}" destId="{153B867D-EF69-4342-8D11-FE1D166FA2E0}" srcOrd="0" destOrd="0" presId="urn:microsoft.com/office/officeart/2005/8/layout/default"/>
    <dgm:cxn modelId="{FAE4D819-5116-C048-985A-5278F0F23FBF}" srcId="{24C0D710-9426-E243-A996-0880CCBE263E}" destId="{F399A9D3-A775-FF43-B741-D54FDF55B7D5}" srcOrd="3" destOrd="0" parTransId="{D06A98E4-9EF1-AD49-A9AE-B76B879811A8}" sibTransId="{7F6FC902-5788-DD45-A479-79439AD3C1AE}"/>
    <dgm:cxn modelId="{7EFD2923-2497-1849-AC8C-C0E418163156}" type="presOf" srcId="{A3594B38-6EA6-8C44-B796-B2CF243FC801}" destId="{1106EFF0-C0DC-1F43-B08D-374594C5FFAC}" srcOrd="0" destOrd="0" presId="urn:microsoft.com/office/officeart/2005/8/layout/default"/>
    <dgm:cxn modelId="{78532328-E5DD-F742-B365-9D4EB782A7EF}" srcId="{24C0D710-9426-E243-A996-0880CCBE263E}" destId="{8A1F3792-08E0-C042-8B9C-08E849AD40A3}" srcOrd="1" destOrd="0" parTransId="{4D348F19-BD38-0349-80D7-0488D041A4D2}" sibTransId="{E200A03C-48D6-1241-A127-FCDAB23476C5}"/>
    <dgm:cxn modelId="{8112303F-EE09-4241-8F84-E69FC36B1839}" srcId="{24C0D710-9426-E243-A996-0880CCBE263E}" destId="{E7CAFCF1-BD83-194E-BACA-B9B953BF37D2}" srcOrd="2" destOrd="0" parTransId="{7CB57DE4-4A02-9440-BA9E-5F132126C10D}" sibTransId="{B870FE31-2879-754D-8BEB-BEFCD413A68C}"/>
    <dgm:cxn modelId="{E6F9E569-4F49-3C46-9FAC-FFE48C013DF3}" type="presOf" srcId="{24C0D710-9426-E243-A996-0880CCBE263E}" destId="{085F734C-AE4E-D04F-A35F-5A631394C12C}" srcOrd="0" destOrd="0" presId="urn:microsoft.com/office/officeart/2005/8/layout/default"/>
    <dgm:cxn modelId="{A1881D7F-0F9C-2345-8E8C-1D957339D190}" srcId="{24C0D710-9426-E243-A996-0880CCBE263E}" destId="{A3594B38-6EA6-8C44-B796-B2CF243FC801}" srcOrd="0" destOrd="0" parTransId="{5E0CFD10-4A6D-954B-9417-FEB24161D4A2}" sibTransId="{8BB45C59-AF74-BB48-96F1-CC63E979666F}"/>
    <dgm:cxn modelId="{6492F3F4-E55C-834E-BFCF-E0B6020142BD}" type="presOf" srcId="{E7CAFCF1-BD83-194E-BACA-B9B953BF37D2}" destId="{00C2906E-6115-E049-9E69-2C12BFCA8B7A}" srcOrd="0" destOrd="0" presId="urn:microsoft.com/office/officeart/2005/8/layout/default"/>
    <dgm:cxn modelId="{F7BE2E09-5015-EA4C-A1F4-297813A0D784}" type="presParOf" srcId="{085F734C-AE4E-D04F-A35F-5A631394C12C}" destId="{1106EFF0-C0DC-1F43-B08D-374594C5FFAC}" srcOrd="0" destOrd="0" presId="urn:microsoft.com/office/officeart/2005/8/layout/default"/>
    <dgm:cxn modelId="{7580CA28-7DFA-2143-87DB-B70B2D3742E3}" type="presParOf" srcId="{085F734C-AE4E-D04F-A35F-5A631394C12C}" destId="{E7E2300B-3A0E-FD44-8CCD-0987295D11B5}" srcOrd="1" destOrd="0" presId="urn:microsoft.com/office/officeart/2005/8/layout/default"/>
    <dgm:cxn modelId="{2839A15E-37A0-FE4B-A080-2E51C3020AF5}" type="presParOf" srcId="{085F734C-AE4E-D04F-A35F-5A631394C12C}" destId="{3E53024E-5228-F840-BB07-1E4BDE55926E}" srcOrd="2" destOrd="0" presId="urn:microsoft.com/office/officeart/2005/8/layout/default"/>
    <dgm:cxn modelId="{37F62BE8-5C31-0E48-950E-2B8164CDF44B}" type="presParOf" srcId="{085F734C-AE4E-D04F-A35F-5A631394C12C}" destId="{E1B0528C-A951-A74E-83DF-E30D7AA72A1C}" srcOrd="3" destOrd="0" presId="urn:microsoft.com/office/officeart/2005/8/layout/default"/>
    <dgm:cxn modelId="{1F24823C-1D70-254D-9688-13752527F1B8}" type="presParOf" srcId="{085F734C-AE4E-D04F-A35F-5A631394C12C}" destId="{00C2906E-6115-E049-9E69-2C12BFCA8B7A}" srcOrd="4" destOrd="0" presId="urn:microsoft.com/office/officeart/2005/8/layout/default"/>
    <dgm:cxn modelId="{EAE4672D-694F-C34A-9D5B-4B1A3595E686}" type="presParOf" srcId="{085F734C-AE4E-D04F-A35F-5A631394C12C}" destId="{7FECA452-DEE5-9E40-9558-90D423143F03}" srcOrd="5" destOrd="0" presId="urn:microsoft.com/office/officeart/2005/8/layout/default"/>
    <dgm:cxn modelId="{B25658C3-33B4-9E4D-ADF8-23893AC2AF29}" type="presParOf" srcId="{085F734C-AE4E-D04F-A35F-5A631394C12C}" destId="{153B867D-EF69-4342-8D11-FE1D166FA2E0}" srcOrd="6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4.xml><?xml version="1.0" encoding="utf-8"?>
<dgm:dataModel xmlns:dgm="http://schemas.openxmlformats.org/drawingml/2006/diagram" xmlns:a="http://schemas.openxmlformats.org/drawingml/2006/main">
  <dgm:ptLst>
    <dgm:pt modelId="{24C0D710-9426-E243-A996-0880CCBE263E}" type="doc">
      <dgm:prSet loTypeId="urn:microsoft.com/office/officeart/2005/8/layout/default" loCatId="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A3594B38-6EA6-8C44-B796-B2CF243FC801}">
      <dgm:prSet phldrT="[Text]" custT="1"/>
      <dgm:spPr/>
      <dgm:t>
        <a:bodyPr/>
        <a:lstStyle/>
        <a:p>
          <a:r>
            <a:rPr lang="en-GB" sz="2800" b="0" i="0" dirty="0">
              <a:latin typeface="Avenir Book" charset="0"/>
              <a:ea typeface="Avenir Book" charset="0"/>
              <a:cs typeface="Avenir Book" charset="0"/>
            </a:rPr>
            <a:t>Art 37(1): DPO is required by three sector; org can be controller or processor</a:t>
          </a:r>
        </a:p>
      </dgm:t>
    </dgm:pt>
    <dgm:pt modelId="{5E0CFD10-4A6D-954B-9417-FEB24161D4A2}" type="parTrans" cxnId="{A1881D7F-0F9C-2345-8E8C-1D957339D190}">
      <dgm:prSet/>
      <dgm:spPr/>
      <dgm:t>
        <a:bodyPr/>
        <a:lstStyle/>
        <a:p>
          <a:endParaRPr lang="en-GB"/>
        </a:p>
      </dgm:t>
    </dgm:pt>
    <dgm:pt modelId="{8BB45C59-AF74-BB48-96F1-CC63E979666F}" type="sibTrans" cxnId="{A1881D7F-0F9C-2345-8E8C-1D957339D190}">
      <dgm:prSet/>
      <dgm:spPr/>
      <dgm:t>
        <a:bodyPr/>
        <a:lstStyle/>
        <a:p>
          <a:endParaRPr lang="en-GB"/>
        </a:p>
      </dgm:t>
    </dgm:pt>
    <dgm:pt modelId="{E7CAFCF1-BD83-194E-BACA-B9B953BF37D2}">
      <dgm:prSet phldrT="[Text]" custT="1"/>
      <dgm:spPr/>
      <dgm:t>
        <a:bodyPr/>
        <a:lstStyle/>
        <a:p>
          <a:r>
            <a:rPr lang="en-GB" sz="2800" b="0" i="0" dirty="0">
              <a:latin typeface="Avenir Book" charset="0"/>
              <a:ea typeface="Avenir Book" charset="0"/>
              <a:cs typeface="Avenir Book" charset="0"/>
            </a:rPr>
            <a:t>b) Core activities </a:t>
          </a:r>
          <a:r>
            <a:rPr lang="en-GB" sz="2800" b="0" i="0">
              <a:latin typeface="Avenir Book" charset="0"/>
              <a:ea typeface="Avenir Book" charset="0"/>
              <a:cs typeface="Avenir Book" charset="0"/>
            </a:rPr>
            <a:t>involve regular </a:t>
          </a:r>
          <a:r>
            <a:rPr lang="en-GB" sz="2800" b="0" i="0" dirty="0">
              <a:latin typeface="Avenir Book" charset="0"/>
              <a:ea typeface="Avenir Book" charset="0"/>
              <a:cs typeface="Avenir Book" charset="0"/>
            </a:rPr>
            <a:t>and systematic monitoring of subjects on a large scale</a:t>
          </a:r>
        </a:p>
      </dgm:t>
    </dgm:pt>
    <dgm:pt modelId="{7CB57DE4-4A02-9440-BA9E-5F132126C10D}" type="parTrans" cxnId="{8112303F-EE09-4241-8F84-E69FC36B1839}">
      <dgm:prSet/>
      <dgm:spPr/>
      <dgm:t>
        <a:bodyPr/>
        <a:lstStyle/>
        <a:p>
          <a:endParaRPr lang="en-GB"/>
        </a:p>
      </dgm:t>
    </dgm:pt>
    <dgm:pt modelId="{B870FE31-2879-754D-8BEB-BEFCD413A68C}" type="sibTrans" cxnId="{8112303F-EE09-4241-8F84-E69FC36B1839}">
      <dgm:prSet/>
      <dgm:spPr/>
      <dgm:t>
        <a:bodyPr/>
        <a:lstStyle/>
        <a:p>
          <a:endParaRPr lang="en-GB"/>
        </a:p>
      </dgm:t>
    </dgm:pt>
    <dgm:pt modelId="{F399A9D3-A775-FF43-B741-D54FDF55B7D5}">
      <dgm:prSet phldrT="[Text]" custT="1"/>
      <dgm:spPr/>
      <dgm:t>
        <a:bodyPr/>
        <a:lstStyle/>
        <a:p>
          <a:r>
            <a:rPr lang="en-GB" sz="2800" b="0" i="0" dirty="0">
              <a:latin typeface="Avenir Book" charset="0"/>
              <a:ea typeface="Avenir Book" charset="0"/>
              <a:cs typeface="Avenir Book" charset="0"/>
            </a:rPr>
            <a:t>c) Core activities involve large scale processing of special categories / criminal convictions &amp; offences</a:t>
          </a:r>
        </a:p>
      </dgm:t>
    </dgm:pt>
    <dgm:pt modelId="{D06A98E4-9EF1-AD49-A9AE-B76B879811A8}" type="parTrans" cxnId="{FAE4D819-5116-C048-985A-5278F0F23FBF}">
      <dgm:prSet/>
      <dgm:spPr/>
      <dgm:t>
        <a:bodyPr/>
        <a:lstStyle/>
        <a:p>
          <a:endParaRPr lang="en-GB"/>
        </a:p>
      </dgm:t>
    </dgm:pt>
    <dgm:pt modelId="{7F6FC902-5788-DD45-A479-79439AD3C1AE}" type="sibTrans" cxnId="{FAE4D819-5116-C048-985A-5278F0F23FBF}">
      <dgm:prSet/>
      <dgm:spPr/>
      <dgm:t>
        <a:bodyPr/>
        <a:lstStyle/>
        <a:p>
          <a:endParaRPr lang="en-GB"/>
        </a:p>
      </dgm:t>
    </dgm:pt>
    <dgm:pt modelId="{8A1F3792-08E0-C042-8B9C-08E849AD40A3}">
      <dgm:prSet custT="1"/>
      <dgm:spPr>
        <a:ln w="76200">
          <a:noFill/>
        </a:ln>
      </dgm:spPr>
      <dgm:t>
        <a:bodyPr/>
        <a:lstStyle/>
        <a:p>
          <a:r>
            <a:rPr lang="en-GB" sz="4000" dirty="0">
              <a:latin typeface="Avenir Book" charset="0"/>
              <a:ea typeface="Avenir Book" charset="0"/>
              <a:cs typeface="Avenir Book" charset="0"/>
            </a:rPr>
            <a:t>a) Public</a:t>
          </a:r>
          <a:r>
            <a:rPr lang="en-GB" sz="4000" baseline="0" dirty="0">
              <a:latin typeface="Avenir Book" charset="0"/>
              <a:ea typeface="Avenir Book" charset="0"/>
              <a:cs typeface="Avenir Book" charset="0"/>
            </a:rPr>
            <a:t> authorities &amp; public bodies</a:t>
          </a:r>
          <a:endParaRPr lang="en-GB" sz="4000" b="1" i="0" dirty="0">
            <a:latin typeface="Avenir Heavy" charset="0"/>
            <a:ea typeface="Avenir Heavy" charset="0"/>
            <a:cs typeface="Avenir Heavy" charset="0"/>
          </a:endParaRPr>
        </a:p>
      </dgm:t>
    </dgm:pt>
    <dgm:pt modelId="{4D348F19-BD38-0349-80D7-0488D041A4D2}" type="parTrans" cxnId="{78532328-E5DD-F742-B365-9D4EB782A7EF}">
      <dgm:prSet/>
      <dgm:spPr/>
      <dgm:t>
        <a:bodyPr/>
        <a:lstStyle/>
        <a:p>
          <a:endParaRPr lang="en-GB"/>
        </a:p>
      </dgm:t>
    </dgm:pt>
    <dgm:pt modelId="{E200A03C-48D6-1241-A127-FCDAB23476C5}" type="sibTrans" cxnId="{78532328-E5DD-F742-B365-9D4EB782A7EF}">
      <dgm:prSet/>
      <dgm:spPr/>
      <dgm:t>
        <a:bodyPr/>
        <a:lstStyle/>
        <a:p>
          <a:endParaRPr lang="en-GB"/>
        </a:p>
      </dgm:t>
    </dgm:pt>
    <dgm:pt modelId="{085F734C-AE4E-D04F-A35F-5A631394C12C}" type="pres">
      <dgm:prSet presAssocID="{24C0D710-9426-E243-A996-0880CCBE263E}" presName="diagram" presStyleCnt="0">
        <dgm:presLayoutVars>
          <dgm:dir/>
          <dgm:resizeHandles val="exact"/>
        </dgm:presLayoutVars>
      </dgm:prSet>
      <dgm:spPr/>
    </dgm:pt>
    <dgm:pt modelId="{1106EFF0-C0DC-1F43-B08D-374594C5FFAC}" type="pres">
      <dgm:prSet presAssocID="{A3594B38-6EA6-8C44-B796-B2CF243FC801}" presName="node" presStyleLbl="node1" presStyleIdx="0" presStyleCnt="4">
        <dgm:presLayoutVars>
          <dgm:bulletEnabled val="1"/>
        </dgm:presLayoutVars>
      </dgm:prSet>
      <dgm:spPr/>
    </dgm:pt>
    <dgm:pt modelId="{E7E2300B-3A0E-FD44-8CCD-0987295D11B5}" type="pres">
      <dgm:prSet presAssocID="{8BB45C59-AF74-BB48-96F1-CC63E979666F}" presName="sibTrans" presStyleCnt="0"/>
      <dgm:spPr/>
    </dgm:pt>
    <dgm:pt modelId="{3E53024E-5228-F840-BB07-1E4BDE55926E}" type="pres">
      <dgm:prSet presAssocID="{8A1F3792-08E0-C042-8B9C-08E849AD40A3}" presName="node" presStyleLbl="node1" presStyleIdx="1" presStyleCnt="4">
        <dgm:presLayoutVars>
          <dgm:bulletEnabled val="1"/>
        </dgm:presLayoutVars>
      </dgm:prSet>
      <dgm:spPr/>
    </dgm:pt>
    <dgm:pt modelId="{E1B0528C-A951-A74E-83DF-E30D7AA72A1C}" type="pres">
      <dgm:prSet presAssocID="{E200A03C-48D6-1241-A127-FCDAB23476C5}" presName="sibTrans" presStyleCnt="0"/>
      <dgm:spPr/>
    </dgm:pt>
    <dgm:pt modelId="{00C2906E-6115-E049-9E69-2C12BFCA8B7A}" type="pres">
      <dgm:prSet presAssocID="{E7CAFCF1-BD83-194E-BACA-B9B953BF37D2}" presName="node" presStyleLbl="node1" presStyleIdx="2" presStyleCnt="4">
        <dgm:presLayoutVars>
          <dgm:bulletEnabled val="1"/>
        </dgm:presLayoutVars>
      </dgm:prSet>
      <dgm:spPr/>
    </dgm:pt>
    <dgm:pt modelId="{7FECA452-DEE5-9E40-9558-90D423143F03}" type="pres">
      <dgm:prSet presAssocID="{B870FE31-2879-754D-8BEB-BEFCD413A68C}" presName="sibTrans" presStyleCnt="0"/>
      <dgm:spPr/>
    </dgm:pt>
    <dgm:pt modelId="{153B867D-EF69-4342-8D11-FE1D166FA2E0}" type="pres">
      <dgm:prSet presAssocID="{F399A9D3-A775-FF43-B741-D54FDF55B7D5}" presName="node" presStyleLbl="node1" presStyleIdx="3" presStyleCnt="4">
        <dgm:presLayoutVars>
          <dgm:bulletEnabled val="1"/>
        </dgm:presLayoutVars>
      </dgm:prSet>
      <dgm:spPr/>
    </dgm:pt>
  </dgm:ptLst>
  <dgm:cxnLst>
    <dgm:cxn modelId="{FAE4D819-5116-C048-985A-5278F0F23FBF}" srcId="{24C0D710-9426-E243-A996-0880CCBE263E}" destId="{F399A9D3-A775-FF43-B741-D54FDF55B7D5}" srcOrd="3" destOrd="0" parTransId="{D06A98E4-9EF1-AD49-A9AE-B76B879811A8}" sibTransId="{7F6FC902-5788-DD45-A479-79439AD3C1AE}"/>
    <dgm:cxn modelId="{881EC91E-8F44-9742-9C70-D606736096FB}" type="presOf" srcId="{E7CAFCF1-BD83-194E-BACA-B9B953BF37D2}" destId="{00C2906E-6115-E049-9E69-2C12BFCA8B7A}" srcOrd="0" destOrd="0" presId="urn:microsoft.com/office/officeart/2005/8/layout/default"/>
    <dgm:cxn modelId="{78532328-E5DD-F742-B365-9D4EB782A7EF}" srcId="{24C0D710-9426-E243-A996-0880CCBE263E}" destId="{8A1F3792-08E0-C042-8B9C-08E849AD40A3}" srcOrd="1" destOrd="0" parTransId="{4D348F19-BD38-0349-80D7-0488D041A4D2}" sibTransId="{E200A03C-48D6-1241-A127-FCDAB23476C5}"/>
    <dgm:cxn modelId="{927A7835-063D-E240-A02E-1694075FF46A}" type="presOf" srcId="{24C0D710-9426-E243-A996-0880CCBE263E}" destId="{085F734C-AE4E-D04F-A35F-5A631394C12C}" srcOrd="0" destOrd="0" presId="urn:microsoft.com/office/officeart/2005/8/layout/default"/>
    <dgm:cxn modelId="{8112303F-EE09-4241-8F84-E69FC36B1839}" srcId="{24C0D710-9426-E243-A996-0880CCBE263E}" destId="{E7CAFCF1-BD83-194E-BACA-B9B953BF37D2}" srcOrd="2" destOrd="0" parTransId="{7CB57DE4-4A02-9440-BA9E-5F132126C10D}" sibTransId="{B870FE31-2879-754D-8BEB-BEFCD413A68C}"/>
    <dgm:cxn modelId="{FDC65D5B-C598-BB47-8ED9-FD579C868785}" type="presOf" srcId="{F399A9D3-A775-FF43-B741-D54FDF55B7D5}" destId="{153B867D-EF69-4342-8D11-FE1D166FA2E0}" srcOrd="0" destOrd="0" presId="urn:microsoft.com/office/officeart/2005/8/layout/default"/>
    <dgm:cxn modelId="{A1881D7F-0F9C-2345-8E8C-1D957339D190}" srcId="{24C0D710-9426-E243-A996-0880CCBE263E}" destId="{A3594B38-6EA6-8C44-B796-B2CF243FC801}" srcOrd="0" destOrd="0" parTransId="{5E0CFD10-4A6D-954B-9417-FEB24161D4A2}" sibTransId="{8BB45C59-AF74-BB48-96F1-CC63E979666F}"/>
    <dgm:cxn modelId="{BFF4DDDA-1F34-6840-9AAE-905B6225FF9D}" type="presOf" srcId="{A3594B38-6EA6-8C44-B796-B2CF243FC801}" destId="{1106EFF0-C0DC-1F43-B08D-374594C5FFAC}" srcOrd="0" destOrd="0" presId="urn:microsoft.com/office/officeart/2005/8/layout/default"/>
    <dgm:cxn modelId="{1BE2EBE9-CDB3-5144-9EC3-79543521E254}" type="presOf" srcId="{8A1F3792-08E0-C042-8B9C-08E849AD40A3}" destId="{3E53024E-5228-F840-BB07-1E4BDE55926E}" srcOrd="0" destOrd="0" presId="urn:microsoft.com/office/officeart/2005/8/layout/default"/>
    <dgm:cxn modelId="{4E20F5E8-DC56-F54F-9E8B-EC1EB129DDA1}" type="presParOf" srcId="{085F734C-AE4E-D04F-A35F-5A631394C12C}" destId="{1106EFF0-C0DC-1F43-B08D-374594C5FFAC}" srcOrd="0" destOrd="0" presId="urn:microsoft.com/office/officeart/2005/8/layout/default"/>
    <dgm:cxn modelId="{BEAC1281-68FE-8942-B2D0-7A918E587727}" type="presParOf" srcId="{085F734C-AE4E-D04F-A35F-5A631394C12C}" destId="{E7E2300B-3A0E-FD44-8CCD-0987295D11B5}" srcOrd="1" destOrd="0" presId="urn:microsoft.com/office/officeart/2005/8/layout/default"/>
    <dgm:cxn modelId="{0F80DAB0-A2D0-4D4C-935E-25EA0FD35730}" type="presParOf" srcId="{085F734C-AE4E-D04F-A35F-5A631394C12C}" destId="{3E53024E-5228-F840-BB07-1E4BDE55926E}" srcOrd="2" destOrd="0" presId="urn:microsoft.com/office/officeart/2005/8/layout/default"/>
    <dgm:cxn modelId="{B3423A34-4112-264E-B96A-B004A20E4A83}" type="presParOf" srcId="{085F734C-AE4E-D04F-A35F-5A631394C12C}" destId="{E1B0528C-A951-A74E-83DF-E30D7AA72A1C}" srcOrd="3" destOrd="0" presId="urn:microsoft.com/office/officeart/2005/8/layout/default"/>
    <dgm:cxn modelId="{BF062313-7F76-1844-B4C3-385627093E67}" type="presParOf" srcId="{085F734C-AE4E-D04F-A35F-5A631394C12C}" destId="{00C2906E-6115-E049-9E69-2C12BFCA8B7A}" srcOrd="4" destOrd="0" presId="urn:microsoft.com/office/officeart/2005/8/layout/default"/>
    <dgm:cxn modelId="{E988BB46-B4DE-C848-8FD3-0A1DD4258284}" type="presParOf" srcId="{085F734C-AE4E-D04F-A35F-5A631394C12C}" destId="{7FECA452-DEE5-9E40-9558-90D423143F03}" srcOrd="5" destOrd="0" presId="urn:microsoft.com/office/officeart/2005/8/layout/default"/>
    <dgm:cxn modelId="{299CBE0D-2A6E-2F42-8A2C-191F5933E435}" type="presParOf" srcId="{085F734C-AE4E-D04F-A35F-5A631394C12C}" destId="{153B867D-EF69-4342-8D11-FE1D166FA2E0}" srcOrd="6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5.xml><?xml version="1.0" encoding="utf-8"?>
<dgm:dataModel xmlns:dgm="http://schemas.openxmlformats.org/drawingml/2006/diagram" xmlns:a="http://schemas.openxmlformats.org/drawingml/2006/main">
  <dgm:ptLst>
    <dgm:pt modelId="{24C0D710-9426-E243-A996-0880CCBE263E}" type="doc">
      <dgm:prSet loTypeId="urn:microsoft.com/office/officeart/2005/8/layout/default" loCatId="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A3594B38-6EA6-8C44-B796-B2CF243FC801}">
      <dgm:prSet phldrT="[Text]" custT="1"/>
      <dgm:spPr/>
      <dgm:t>
        <a:bodyPr/>
        <a:lstStyle/>
        <a:p>
          <a:r>
            <a:rPr lang="en-GB" sz="2800" b="0" i="0" dirty="0">
              <a:latin typeface="Avenir Book" charset="0"/>
              <a:ea typeface="Avenir Book" charset="0"/>
              <a:cs typeface="Avenir Book" charset="0"/>
            </a:rPr>
            <a:t>Art 37(1): DPO is required by three sector; org can be controller or processor</a:t>
          </a:r>
        </a:p>
      </dgm:t>
    </dgm:pt>
    <dgm:pt modelId="{5E0CFD10-4A6D-954B-9417-FEB24161D4A2}" type="parTrans" cxnId="{A1881D7F-0F9C-2345-8E8C-1D957339D190}">
      <dgm:prSet/>
      <dgm:spPr/>
      <dgm:t>
        <a:bodyPr/>
        <a:lstStyle/>
        <a:p>
          <a:endParaRPr lang="en-GB"/>
        </a:p>
      </dgm:t>
    </dgm:pt>
    <dgm:pt modelId="{8BB45C59-AF74-BB48-96F1-CC63E979666F}" type="sibTrans" cxnId="{A1881D7F-0F9C-2345-8E8C-1D957339D190}">
      <dgm:prSet/>
      <dgm:spPr/>
      <dgm:t>
        <a:bodyPr/>
        <a:lstStyle/>
        <a:p>
          <a:endParaRPr lang="en-GB"/>
        </a:p>
      </dgm:t>
    </dgm:pt>
    <dgm:pt modelId="{E7CAFCF1-BD83-194E-BACA-B9B953BF37D2}">
      <dgm:prSet phldrT="[Text]" custT="1"/>
      <dgm:spPr/>
      <dgm:t>
        <a:bodyPr/>
        <a:lstStyle/>
        <a:p>
          <a:r>
            <a:rPr lang="en-GB" sz="2800" b="0" i="0" dirty="0">
              <a:latin typeface="Avenir Book" charset="0"/>
              <a:ea typeface="Avenir Book" charset="0"/>
              <a:cs typeface="Avenir Book" charset="0"/>
            </a:rPr>
            <a:t>b) Core activities </a:t>
          </a:r>
          <a:r>
            <a:rPr lang="en-GB" sz="2800" b="0" i="0">
              <a:latin typeface="Avenir Book" charset="0"/>
              <a:ea typeface="Avenir Book" charset="0"/>
              <a:cs typeface="Avenir Book" charset="0"/>
            </a:rPr>
            <a:t>involve regular </a:t>
          </a:r>
          <a:r>
            <a:rPr lang="en-GB" sz="2800" b="0" i="0" dirty="0">
              <a:latin typeface="Avenir Book" charset="0"/>
              <a:ea typeface="Avenir Book" charset="0"/>
              <a:cs typeface="Avenir Book" charset="0"/>
            </a:rPr>
            <a:t>and systematic monitoring of subjects on a large scale</a:t>
          </a:r>
        </a:p>
      </dgm:t>
    </dgm:pt>
    <dgm:pt modelId="{7CB57DE4-4A02-9440-BA9E-5F132126C10D}" type="parTrans" cxnId="{8112303F-EE09-4241-8F84-E69FC36B1839}">
      <dgm:prSet/>
      <dgm:spPr/>
      <dgm:t>
        <a:bodyPr/>
        <a:lstStyle/>
        <a:p>
          <a:endParaRPr lang="en-GB"/>
        </a:p>
      </dgm:t>
    </dgm:pt>
    <dgm:pt modelId="{B870FE31-2879-754D-8BEB-BEFCD413A68C}" type="sibTrans" cxnId="{8112303F-EE09-4241-8F84-E69FC36B1839}">
      <dgm:prSet/>
      <dgm:spPr/>
      <dgm:t>
        <a:bodyPr/>
        <a:lstStyle/>
        <a:p>
          <a:endParaRPr lang="en-GB"/>
        </a:p>
      </dgm:t>
    </dgm:pt>
    <dgm:pt modelId="{F399A9D3-A775-FF43-B741-D54FDF55B7D5}">
      <dgm:prSet phldrT="[Text]" custT="1"/>
      <dgm:spPr/>
      <dgm:t>
        <a:bodyPr/>
        <a:lstStyle/>
        <a:p>
          <a:r>
            <a:rPr lang="en-GB" sz="2800" b="0" i="0" dirty="0">
              <a:latin typeface="Avenir Book" charset="0"/>
              <a:ea typeface="Avenir Book" charset="0"/>
              <a:cs typeface="Avenir Book" charset="0"/>
            </a:rPr>
            <a:t>c) Core activities involve large scale processing of special categories / criminal convictions &amp; offences</a:t>
          </a:r>
        </a:p>
      </dgm:t>
    </dgm:pt>
    <dgm:pt modelId="{D06A98E4-9EF1-AD49-A9AE-B76B879811A8}" type="parTrans" cxnId="{FAE4D819-5116-C048-985A-5278F0F23FBF}">
      <dgm:prSet/>
      <dgm:spPr/>
      <dgm:t>
        <a:bodyPr/>
        <a:lstStyle/>
        <a:p>
          <a:endParaRPr lang="en-GB"/>
        </a:p>
      </dgm:t>
    </dgm:pt>
    <dgm:pt modelId="{7F6FC902-5788-DD45-A479-79439AD3C1AE}" type="sibTrans" cxnId="{FAE4D819-5116-C048-985A-5278F0F23FBF}">
      <dgm:prSet/>
      <dgm:spPr/>
      <dgm:t>
        <a:bodyPr/>
        <a:lstStyle/>
        <a:p>
          <a:endParaRPr lang="en-GB"/>
        </a:p>
      </dgm:t>
    </dgm:pt>
    <dgm:pt modelId="{8A1F3792-08E0-C042-8B9C-08E849AD40A3}">
      <dgm:prSet custT="1"/>
      <dgm:spPr>
        <a:ln w="76200">
          <a:solidFill>
            <a:srgbClr val="FF0000"/>
          </a:solidFill>
        </a:ln>
      </dgm:spPr>
      <dgm:t>
        <a:bodyPr/>
        <a:lstStyle/>
        <a:p>
          <a:r>
            <a:rPr lang="en-GB" sz="4000" dirty="0">
              <a:latin typeface="Avenir Book" charset="0"/>
              <a:ea typeface="Avenir Book" charset="0"/>
              <a:cs typeface="Avenir Book" charset="0"/>
            </a:rPr>
            <a:t>a) Public</a:t>
          </a:r>
          <a:r>
            <a:rPr lang="en-GB" sz="4000" baseline="0" dirty="0">
              <a:latin typeface="Avenir Book" charset="0"/>
              <a:ea typeface="Avenir Book" charset="0"/>
              <a:cs typeface="Avenir Book" charset="0"/>
            </a:rPr>
            <a:t> authorities &amp; public bodies</a:t>
          </a:r>
          <a:endParaRPr lang="en-GB" sz="4000" b="1" i="0" dirty="0">
            <a:latin typeface="Avenir Heavy" charset="0"/>
            <a:ea typeface="Avenir Heavy" charset="0"/>
            <a:cs typeface="Avenir Heavy" charset="0"/>
          </a:endParaRPr>
        </a:p>
      </dgm:t>
    </dgm:pt>
    <dgm:pt modelId="{4D348F19-BD38-0349-80D7-0488D041A4D2}" type="parTrans" cxnId="{78532328-E5DD-F742-B365-9D4EB782A7EF}">
      <dgm:prSet/>
      <dgm:spPr/>
      <dgm:t>
        <a:bodyPr/>
        <a:lstStyle/>
        <a:p>
          <a:endParaRPr lang="en-GB"/>
        </a:p>
      </dgm:t>
    </dgm:pt>
    <dgm:pt modelId="{E200A03C-48D6-1241-A127-FCDAB23476C5}" type="sibTrans" cxnId="{78532328-E5DD-F742-B365-9D4EB782A7EF}">
      <dgm:prSet/>
      <dgm:spPr/>
      <dgm:t>
        <a:bodyPr/>
        <a:lstStyle/>
        <a:p>
          <a:endParaRPr lang="en-GB"/>
        </a:p>
      </dgm:t>
    </dgm:pt>
    <dgm:pt modelId="{085F734C-AE4E-D04F-A35F-5A631394C12C}" type="pres">
      <dgm:prSet presAssocID="{24C0D710-9426-E243-A996-0880CCBE263E}" presName="diagram" presStyleCnt="0">
        <dgm:presLayoutVars>
          <dgm:dir/>
          <dgm:resizeHandles val="exact"/>
        </dgm:presLayoutVars>
      </dgm:prSet>
      <dgm:spPr/>
    </dgm:pt>
    <dgm:pt modelId="{1106EFF0-C0DC-1F43-B08D-374594C5FFAC}" type="pres">
      <dgm:prSet presAssocID="{A3594B38-6EA6-8C44-B796-B2CF243FC801}" presName="node" presStyleLbl="node1" presStyleIdx="0" presStyleCnt="4">
        <dgm:presLayoutVars>
          <dgm:bulletEnabled val="1"/>
        </dgm:presLayoutVars>
      </dgm:prSet>
      <dgm:spPr/>
    </dgm:pt>
    <dgm:pt modelId="{E7E2300B-3A0E-FD44-8CCD-0987295D11B5}" type="pres">
      <dgm:prSet presAssocID="{8BB45C59-AF74-BB48-96F1-CC63E979666F}" presName="sibTrans" presStyleCnt="0"/>
      <dgm:spPr/>
    </dgm:pt>
    <dgm:pt modelId="{3E53024E-5228-F840-BB07-1E4BDE55926E}" type="pres">
      <dgm:prSet presAssocID="{8A1F3792-08E0-C042-8B9C-08E849AD40A3}" presName="node" presStyleLbl="node1" presStyleIdx="1" presStyleCnt="4">
        <dgm:presLayoutVars>
          <dgm:bulletEnabled val="1"/>
        </dgm:presLayoutVars>
      </dgm:prSet>
      <dgm:spPr/>
    </dgm:pt>
    <dgm:pt modelId="{E1B0528C-A951-A74E-83DF-E30D7AA72A1C}" type="pres">
      <dgm:prSet presAssocID="{E200A03C-48D6-1241-A127-FCDAB23476C5}" presName="sibTrans" presStyleCnt="0"/>
      <dgm:spPr/>
    </dgm:pt>
    <dgm:pt modelId="{00C2906E-6115-E049-9E69-2C12BFCA8B7A}" type="pres">
      <dgm:prSet presAssocID="{E7CAFCF1-BD83-194E-BACA-B9B953BF37D2}" presName="node" presStyleLbl="node1" presStyleIdx="2" presStyleCnt="4">
        <dgm:presLayoutVars>
          <dgm:bulletEnabled val="1"/>
        </dgm:presLayoutVars>
      </dgm:prSet>
      <dgm:spPr/>
    </dgm:pt>
    <dgm:pt modelId="{7FECA452-DEE5-9E40-9558-90D423143F03}" type="pres">
      <dgm:prSet presAssocID="{B870FE31-2879-754D-8BEB-BEFCD413A68C}" presName="sibTrans" presStyleCnt="0"/>
      <dgm:spPr/>
    </dgm:pt>
    <dgm:pt modelId="{153B867D-EF69-4342-8D11-FE1D166FA2E0}" type="pres">
      <dgm:prSet presAssocID="{F399A9D3-A775-FF43-B741-D54FDF55B7D5}" presName="node" presStyleLbl="node1" presStyleIdx="3" presStyleCnt="4">
        <dgm:presLayoutVars>
          <dgm:bulletEnabled val="1"/>
        </dgm:presLayoutVars>
      </dgm:prSet>
      <dgm:spPr/>
    </dgm:pt>
  </dgm:ptLst>
  <dgm:cxnLst>
    <dgm:cxn modelId="{FAE4D819-5116-C048-985A-5278F0F23FBF}" srcId="{24C0D710-9426-E243-A996-0880CCBE263E}" destId="{F399A9D3-A775-FF43-B741-D54FDF55B7D5}" srcOrd="3" destOrd="0" parTransId="{D06A98E4-9EF1-AD49-A9AE-B76B879811A8}" sibTransId="{7F6FC902-5788-DD45-A479-79439AD3C1AE}"/>
    <dgm:cxn modelId="{881EC91E-8F44-9742-9C70-D606736096FB}" type="presOf" srcId="{E7CAFCF1-BD83-194E-BACA-B9B953BF37D2}" destId="{00C2906E-6115-E049-9E69-2C12BFCA8B7A}" srcOrd="0" destOrd="0" presId="urn:microsoft.com/office/officeart/2005/8/layout/default"/>
    <dgm:cxn modelId="{78532328-E5DD-F742-B365-9D4EB782A7EF}" srcId="{24C0D710-9426-E243-A996-0880CCBE263E}" destId="{8A1F3792-08E0-C042-8B9C-08E849AD40A3}" srcOrd="1" destOrd="0" parTransId="{4D348F19-BD38-0349-80D7-0488D041A4D2}" sibTransId="{E200A03C-48D6-1241-A127-FCDAB23476C5}"/>
    <dgm:cxn modelId="{927A7835-063D-E240-A02E-1694075FF46A}" type="presOf" srcId="{24C0D710-9426-E243-A996-0880CCBE263E}" destId="{085F734C-AE4E-D04F-A35F-5A631394C12C}" srcOrd="0" destOrd="0" presId="urn:microsoft.com/office/officeart/2005/8/layout/default"/>
    <dgm:cxn modelId="{8112303F-EE09-4241-8F84-E69FC36B1839}" srcId="{24C0D710-9426-E243-A996-0880CCBE263E}" destId="{E7CAFCF1-BD83-194E-BACA-B9B953BF37D2}" srcOrd="2" destOrd="0" parTransId="{7CB57DE4-4A02-9440-BA9E-5F132126C10D}" sibTransId="{B870FE31-2879-754D-8BEB-BEFCD413A68C}"/>
    <dgm:cxn modelId="{FDC65D5B-C598-BB47-8ED9-FD579C868785}" type="presOf" srcId="{F399A9D3-A775-FF43-B741-D54FDF55B7D5}" destId="{153B867D-EF69-4342-8D11-FE1D166FA2E0}" srcOrd="0" destOrd="0" presId="urn:microsoft.com/office/officeart/2005/8/layout/default"/>
    <dgm:cxn modelId="{A1881D7F-0F9C-2345-8E8C-1D957339D190}" srcId="{24C0D710-9426-E243-A996-0880CCBE263E}" destId="{A3594B38-6EA6-8C44-B796-B2CF243FC801}" srcOrd="0" destOrd="0" parTransId="{5E0CFD10-4A6D-954B-9417-FEB24161D4A2}" sibTransId="{8BB45C59-AF74-BB48-96F1-CC63E979666F}"/>
    <dgm:cxn modelId="{BFF4DDDA-1F34-6840-9AAE-905B6225FF9D}" type="presOf" srcId="{A3594B38-6EA6-8C44-B796-B2CF243FC801}" destId="{1106EFF0-C0DC-1F43-B08D-374594C5FFAC}" srcOrd="0" destOrd="0" presId="urn:microsoft.com/office/officeart/2005/8/layout/default"/>
    <dgm:cxn modelId="{1BE2EBE9-CDB3-5144-9EC3-79543521E254}" type="presOf" srcId="{8A1F3792-08E0-C042-8B9C-08E849AD40A3}" destId="{3E53024E-5228-F840-BB07-1E4BDE55926E}" srcOrd="0" destOrd="0" presId="urn:microsoft.com/office/officeart/2005/8/layout/default"/>
    <dgm:cxn modelId="{4E20F5E8-DC56-F54F-9E8B-EC1EB129DDA1}" type="presParOf" srcId="{085F734C-AE4E-D04F-A35F-5A631394C12C}" destId="{1106EFF0-C0DC-1F43-B08D-374594C5FFAC}" srcOrd="0" destOrd="0" presId="urn:microsoft.com/office/officeart/2005/8/layout/default"/>
    <dgm:cxn modelId="{BEAC1281-68FE-8942-B2D0-7A918E587727}" type="presParOf" srcId="{085F734C-AE4E-D04F-A35F-5A631394C12C}" destId="{E7E2300B-3A0E-FD44-8CCD-0987295D11B5}" srcOrd="1" destOrd="0" presId="urn:microsoft.com/office/officeart/2005/8/layout/default"/>
    <dgm:cxn modelId="{0F80DAB0-A2D0-4D4C-935E-25EA0FD35730}" type="presParOf" srcId="{085F734C-AE4E-D04F-A35F-5A631394C12C}" destId="{3E53024E-5228-F840-BB07-1E4BDE55926E}" srcOrd="2" destOrd="0" presId="urn:microsoft.com/office/officeart/2005/8/layout/default"/>
    <dgm:cxn modelId="{B3423A34-4112-264E-B96A-B004A20E4A83}" type="presParOf" srcId="{085F734C-AE4E-D04F-A35F-5A631394C12C}" destId="{E1B0528C-A951-A74E-83DF-E30D7AA72A1C}" srcOrd="3" destOrd="0" presId="urn:microsoft.com/office/officeart/2005/8/layout/default"/>
    <dgm:cxn modelId="{BF062313-7F76-1844-B4C3-385627093E67}" type="presParOf" srcId="{085F734C-AE4E-D04F-A35F-5A631394C12C}" destId="{00C2906E-6115-E049-9E69-2C12BFCA8B7A}" srcOrd="4" destOrd="0" presId="urn:microsoft.com/office/officeart/2005/8/layout/default"/>
    <dgm:cxn modelId="{E988BB46-B4DE-C848-8FD3-0A1DD4258284}" type="presParOf" srcId="{085F734C-AE4E-D04F-A35F-5A631394C12C}" destId="{7FECA452-DEE5-9E40-9558-90D423143F03}" srcOrd="5" destOrd="0" presId="urn:microsoft.com/office/officeart/2005/8/layout/default"/>
    <dgm:cxn modelId="{299CBE0D-2A6E-2F42-8A2C-191F5933E435}" type="presParOf" srcId="{085F734C-AE4E-D04F-A35F-5A631394C12C}" destId="{153B867D-EF69-4342-8D11-FE1D166FA2E0}" srcOrd="6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6.xml><?xml version="1.0" encoding="utf-8"?>
<dgm:dataModel xmlns:dgm="http://schemas.openxmlformats.org/drawingml/2006/diagram" xmlns:a="http://schemas.openxmlformats.org/drawingml/2006/main">
  <dgm:ptLst>
    <dgm:pt modelId="{24C0D710-9426-E243-A996-0880CCBE263E}" type="doc">
      <dgm:prSet loTypeId="urn:microsoft.com/office/officeart/2005/8/layout/default" loCatId="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en-GB"/>
        </a:p>
      </dgm:t>
    </dgm:pt>
    <dgm:pt modelId="{A3594B38-6EA6-8C44-B796-B2CF243FC801}">
      <dgm:prSet phldrT="[Text]" custT="1"/>
      <dgm:spPr/>
      <dgm:t>
        <a:bodyPr/>
        <a:lstStyle/>
        <a:p>
          <a:r>
            <a:rPr lang="en-GB" sz="4400" b="1" i="0" dirty="0">
              <a:latin typeface="Avenir Heavy" charset="0"/>
              <a:ea typeface="Avenir Heavy" charset="0"/>
              <a:cs typeface="Avenir Heavy" charset="0"/>
            </a:rPr>
            <a:t>A37(5): DPO designated on basis of:</a:t>
          </a:r>
        </a:p>
      </dgm:t>
    </dgm:pt>
    <dgm:pt modelId="{5E0CFD10-4A6D-954B-9417-FEB24161D4A2}" type="parTrans" cxnId="{A1881D7F-0F9C-2345-8E8C-1D957339D190}">
      <dgm:prSet/>
      <dgm:spPr/>
      <dgm:t>
        <a:bodyPr/>
        <a:lstStyle/>
        <a:p>
          <a:endParaRPr lang="en-GB"/>
        </a:p>
      </dgm:t>
    </dgm:pt>
    <dgm:pt modelId="{8BB45C59-AF74-BB48-96F1-CC63E979666F}" type="sibTrans" cxnId="{A1881D7F-0F9C-2345-8E8C-1D957339D190}">
      <dgm:prSet/>
      <dgm:spPr/>
      <dgm:t>
        <a:bodyPr/>
        <a:lstStyle/>
        <a:p>
          <a:endParaRPr lang="en-GB"/>
        </a:p>
      </dgm:t>
    </dgm:pt>
    <dgm:pt modelId="{E7CAFCF1-BD83-194E-BACA-B9B953BF37D2}">
      <dgm:prSet phldrT="[Text]" custT="1"/>
      <dgm:spPr/>
      <dgm:t>
        <a:bodyPr/>
        <a:lstStyle/>
        <a:p>
          <a:r>
            <a:rPr lang="en-GB" sz="3200" b="0" i="0" dirty="0">
              <a:latin typeface="Avenir Book" charset="0"/>
              <a:ea typeface="Avenir Book" charset="0"/>
              <a:cs typeface="Avenir Book" charset="0"/>
            </a:rPr>
            <a:t>“expert knowledge of data protection law and practice”</a:t>
          </a:r>
        </a:p>
      </dgm:t>
    </dgm:pt>
    <dgm:pt modelId="{7CB57DE4-4A02-9440-BA9E-5F132126C10D}" type="parTrans" cxnId="{8112303F-EE09-4241-8F84-E69FC36B1839}">
      <dgm:prSet/>
      <dgm:spPr/>
      <dgm:t>
        <a:bodyPr/>
        <a:lstStyle/>
        <a:p>
          <a:endParaRPr lang="en-GB"/>
        </a:p>
      </dgm:t>
    </dgm:pt>
    <dgm:pt modelId="{B870FE31-2879-754D-8BEB-BEFCD413A68C}" type="sibTrans" cxnId="{8112303F-EE09-4241-8F84-E69FC36B1839}">
      <dgm:prSet/>
      <dgm:spPr/>
      <dgm:t>
        <a:bodyPr/>
        <a:lstStyle/>
        <a:p>
          <a:endParaRPr lang="en-GB"/>
        </a:p>
      </dgm:t>
    </dgm:pt>
    <dgm:pt modelId="{F399A9D3-A775-FF43-B741-D54FDF55B7D5}">
      <dgm:prSet phldrT="[Text]" custT="1"/>
      <dgm:spPr/>
      <dgm:t>
        <a:bodyPr/>
        <a:lstStyle/>
        <a:p>
          <a:r>
            <a:rPr lang="en-GB" sz="3200" b="0" i="0" dirty="0">
              <a:latin typeface="Avenir Book" charset="0"/>
              <a:ea typeface="Avenir Book" charset="0"/>
              <a:cs typeface="Avenir Book" charset="0"/>
            </a:rPr>
            <a:t>“ability to fulfil tasks” set out in Article 39</a:t>
          </a:r>
        </a:p>
      </dgm:t>
    </dgm:pt>
    <dgm:pt modelId="{D06A98E4-9EF1-AD49-A9AE-B76B879811A8}" type="parTrans" cxnId="{FAE4D819-5116-C048-985A-5278F0F23FBF}">
      <dgm:prSet/>
      <dgm:spPr/>
      <dgm:t>
        <a:bodyPr/>
        <a:lstStyle/>
        <a:p>
          <a:endParaRPr lang="en-GB"/>
        </a:p>
      </dgm:t>
    </dgm:pt>
    <dgm:pt modelId="{7F6FC902-5788-DD45-A479-79439AD3C1AE}" type="sibTrans" cxnId="{FAE4D819-5116-C048-985A-5278F0F23FBF}">
      <dgm:prSet/>
      <dgm:spPr/>
      <dgm:t>
        <a:bodyPr/>
        <a:lstStyle/>
        <a:p>
          <a:endParaRPr lang="en-GB"/>
        </a:p>
      </dgm:t>
    </dgm:pt>
    <dgm:pt modelId="{8A1F3792-08E0-C042-8B9C-08E849AD40A3}">
      <dgm:prSet custT="1"/>
      <dgm:spPr/>
      <dgm:t>
        <a:bodyPr/>
        <a:lstStyle/>
        <a:p>
          <a:r>
            <a:rPr lang="en-GB" sz="3200" b="0" i="0" dirty="0">
              <a:latin typeface="Avenir Book" charset="0"/>
              <a:ea typeface="Avenir Book" charset="0"/>
              <a:cs typeface="Avenir Book" charset="0"/>
            </a:rPr>
            <a:t>“professional qualities”</a:t>
          </a:r>
        </a:p>
      </dgm:t>
    </dgm:pt>
    <dgm:pt modelId="{4D348F19-BD38-0349-80D7-0488D041A4D2}" type="parTrans" cxnId="{78532328-E5DD-F742-B365-9D4EB782A7EF}">
      <dgm:prSet/>
      <dgm:spPr/>
      <dgm:t>
        <a:bodyPr/>
        <a:lstStyle/>
        <a:p>
          <a:endParaRPr lang="en-GB"/>
        </a:p>
      </dgm:t>
    </dgm:pt>
    <dgm:pt modelId="{E200A03C-48D6-1241-A127-FCDAB23476C5}" type="sibTrans" cxnId="{78532328-E5DD-F742-B365-9D4EB782A7EF}">
      <dgm:prSet/>
      <dgm:spPr/>
      <dgm:t>
        <a:bodyPr/>
        <a:lstStyle/>
        <a:p>
          <a:endParaRPr lang="en-GB"/>
        </a:p>
      </dgm:t>
    </dgm:pt>
    <dgm:pt modelId="{085F734C-AE4E-D04F-A35F-5A631394C12C}" type="pres">
      <dgm:prSet presAssocID="{24C0D710-9426-E243-A996-0880CCBE263E}" presName="diagram" presStyleCnt="0">
        <dgm:presLayoutVars>
          <dgm:dir/>
          <dgm:resizeHandles val="exact"/>
        </dgm:presLayoutVars>
      </dgm:prSet>
      <dgm:spPr/>
    </dgm:pt>
    <dgm:pt modelId="{1106EFF0-C0DC-1F43-B08D-374594C5FFAC}" type="pres">
      <dgm:prSet presAssocID="{A3594B38-6EA6-8C44-B796-B2CF243FC801}" presName="node" presStyleLbl="node1" presStyleIdx="0" presStyleCnt="4">
        <dgm:presLayoutVars>
          <dgm:bulletEnabled val="1"/>
        </dgm:presLayoutVars>
      </dgm:prSet>
      <dgm:spPr/>
    </dgm:pt>
    <dgm:pt modelId="{E7E2300B-3A0E-FD44-8CCD-0987295D11B5}" type="pres">
      <dgm:prSet presAssocID="{8BB45C59-AF74-BB48-96F1-CC63E979666F}" presName="sibTrans" presStyleCnt="0"/>
      <dgm:spPr/>
    </dgm:pt>
    <dgm:pt modelId="{3E53024E-5228-F840-BB07-1E4BDE55926E}" type="pres">
      <dgm:prSet presAssocID="{8A1F3792-08E0-C042-8B9C-08E849AD40A3}" presName="node" presStyleLbl="node1" presStyleIdx="1" presStyleCnt="4">
        <dgm:presLayoutVars>
          <dgm:bulletEnabled val="1"/>
        </dgm:presLayoutVars>
      </dgm:prSet>
      <dgm:spPr/>
    </dgm:pt>
    <dgm:pt modelId="{E1B0528C-A951-A74E-83DF-E30D7AA72A1C}" type="pres">
      <dgm:prSet presAssocID="{E200A03C-48D6-1241-A127-FCDAB23476C5}" presName="sibTrans" presStyleCnt="0"/>
      <dgm:spPr/>
    </dgm:pt>
    <dgm:pt modelId="{00C2906E-6115-E049-9E69-2C12BFCA8B7A}" type="pres">
      <dgm:prSet presAssocID="{E7CAFCF1-BD83-194E-BACA-B9B953BF37D2}" presName="node" presStyleLbl="node1" presStyleIdx="2" presStyleCnt="4">
        <dgm:presLayoutVars>
          <dgm:bulletEnabled val="1"/>
        </dgm:presLayoutVars>
      </dgm:prSet>
      <dgm:spPr/>
    </dgm:pt>
    <dgm:pt modelId="{7FECA452-DEE5-9E40-9558-90D423143F03}" type="pres">
      <dgm:prSet presAssocID="{B870FE31-2879-754D-8BEB-BEFCD413A68C}" presName="sibTrans" presStyleCnt="0"/>
      <dgm:spPr/>
    </dgm:pt>
    <dgm:pt modelId="{153B867D-EF69-4342-8D11-FE1D166FA2E0}" type="pres">
      <dgm:prSet presAssocID="{F399A9D3-A775-FF43-B741-D54FDF55B7D5}" presName="node" presStyleLbl="node1" presStyleIdx="3" presStyleCnt="4">
        <dgm:presLayoutVars>
          <dgm:bulletEnabled val="1"/>
        </dgm:presLayoutVars>
      </dgm:prSet>
      <dgm:spPr/>
    </dgm:pt>
  </dgm:ptLst>
  <dgm:cxnLst>
    <dgm:cxn modelId="{4F11E50C-9E13-6A44-A862-49EC5A4E74A1}" type="presOf" srcId="{24C0D710-9426-E243-A996-0880CCBE263E}" destId="{085F734C-AE4E-D04F-A35F-5A631394C12C}" srcOrd="0" destOrd="0" presId="urn:microsoft.com/office/officeart/2005/8/layout/default"/>
    <dgm:cxn modelId="{FAE4D819-5116-C048-985A-5278F0F23FBF}" srcId="{24C0D710-9426-E243-A996-0880CCBE263E}" destId="{F399A9D3-A775-FF43-B741-D54FDF55B7D5}" srcOrd="3" destOrd="0" parTransId="{D06A98E4-9EF1-AD49-A9AE-B76B879811A8}" sibTransId="{7F6FC902-5788-DD45-A479-79439AD3C1AE}"/>
    <dgm:cxn modelId="{9A33A923-4205-5C44-99B3-38E078453CE7}" type="presOf" srcId="{8A1F3792-08E0-C042-8B9C-08E849AD40A3}" destId="{3E53024E-5228-F840-BB07-1E4BDE55926E}" srcOrd="0" destOrd="0" presId="urn:microsoft.com/office/officeart/2005/8/layout/default"/>
    <dgm:cxn modelId="{78532328-E5DD-F742-B365-9D4EB782A7EF}" srcId="{24C0D710-9426-E243-A996-0880CCBE263E}" destId="{8A1F3792-08E0-C042-8B9C-08E849AD40A3}" srcOrd="1" destOrd="0" parTransId="{4D348F19-BD38-0349-80D7-0488D041A4D2}" sibTransId="{E200A03C-48D6-1241-A127-FCDAB23476C5}"/>
    <dgm:cxn modelId="{8112303F-EE09-4241-8F84-E69FC36B1839}" srcId="{24C0D710-9426-E243-A996-0880CCBE263E}" destId="{E7CAFCF1-BD83-194E-BACA-B9B953BF37D2}" srcOrd="2" destOrd="0" parTransId="{7CB57DE4-4A02-9440-BA9E-5F132126C10D}" sibTransId="{B870FE31-2879-754D-8BEB-BEFCD413A68C}"/>
    <dgm:cxn modelId="{57D7F23F-F9BA-D544-85DA-E17EF991E91E}" type="presOf" srcId="{E7CAFCF1-BD83-194E-BACA-B9B953BF37D2}" destId="{00C2906E-6115-E049-9E69-2C12BFCA8B7A}" srcOrd="0" destOrd="0" presId="urn:microsoft.com/office/officeart/2005/8/layout/default"/>
    <dgm:cxn modelId="{A1881D7F-0F9C-2345-8E8C-1D957339D190}" srcId="{24C0D710-9426-E243-A996-0880CCBE263E}" destId="{A3594B38-6EA6-8C44-B796-B2CF243FC801}" srcOrd="0" destOrd="0" parTransId="{5E0CFD10-4A6D-954B-9417-FEB24161D4A2}" sibTransId="{8BB45C59-AF74-BB48-96F1-CC63E979666F}"/>
    <dgm:cxn modelId="{06719ED8-1110-1C45-9AAC-C6D3743046F1}" type="presOf" srcId="{F399A9D3-A775-FF43-B741-D54FDF55B7D5}" destId="{153B867D-EF69-4342-8D11-FE1D166FA2E0}" srcOrd="0" destOrd="0" presId="urn:microsoft.com/office/officeart/2005/8/layout/default"/>
    <dgm:cxn modelId="{4F8BE3F3-3F33-1644-909E-BCA59E53A26C}" type="presOf" srcId="{A3594B38-6EA6-8C44-B796-B2CF243FC801}" destId="{1106EFF0-C0DC-1F43-B08D-374594C5FFAC}" srcOrd="0" destOrd="0" presId="urn:microsoft.com/office/officeart/2005/8/layout/default"/>
    <dgm:cxn modelId="{4391F211-B5AD-0644-A275-59D56051674C}" type="presParOf" srcId="{085F734C-AE4E-D04F-A35F-5A631394C12C}" destId="{1106EFF0-C0DC-1F43-B08D-374594C5FFAC}" srcOrd="0" destOrd="0" presId="urn:microsoft.com/office/officeart/2005/8/layout/default"/>
    <dgm:cxn modelId="{58B58010-D5D4-BD49-BEE5-771567FF7674}" type="presParOf" srcId="{085F734C-AE4E-D04F-A35F-5A631394C12C}" destId="{E7E2300B-3A0E-FD44-8CCD-0987295D11B5}" srcOrd="1" destOrd="0" presId="urn:microsoft.com/office/officeart/2005/8/layout/default"/>
    <dgm:cxn modelId="{A2C8B52D-80B5-3443-B34A-31229E680343}" type="presParOf" srcId="{085F734C-AE4E-D04F-A35F-5A631394C12C}" destId="{3E53024E-5228-F840-BB07-1E4BDE55926E}" srcOrd="2" destOrd="0" presId="urn:microsoft.com/office/officeart/2005/8/layout/default"/>
    <dgm:cxn modelId="{C652805E-E25D-FF4B-9731-4F65A5D30892}" type="presParOf" srcId="{085F734C-AE4E-D04F-A35F-5A631394C12C}" destId="{E1B0528C-A951-A74E-83DF-E30D7AA72A1C}" srcOrd="3" destOrd="0" presId="urn:microsoft.com/office/officeart/2005/8/layout/default"/>
    <dgm:cxn modelId="{7E5639BD-F48B-9D40-987B-B99A0CBC306A}" type="presParOf" srcId="{085F734C-AE4E-D04F-A35F-5A631394C12C}" destId="{00C2906E-6115-E049-9E69-2C12BFCA8B7A}" srcOrd="4" destOrd="0" presId="urn:microsoft.com/office/officeart/2005/8/layout/default"/>
    <dgm:cxn modelId="{CF80EF0C-FDE1-3341-9400-69ED1D4A26E1}" type="presParOf" srcId="{085F734C-AE4E-D04F-A35F-5A631394C12C}" destId="{7FECA452-DEE5-9E40-9558-90D423143F03}" srcOrd="5" destOrd="0" presId="urn:microsoft.com/office/officeart/2005/8/layout/default"/>
    <dgm:cxn modelId="{F31050CA-EE9B-984F-8A3B-B80525D6FBB9}" type="presParOf" srcId="{085F734C-AE4E-D04F-A35F-5A631394C12C}" destId="{153B867D-EF69-4342-8D11-FE1D166FA2E0}" srcOrd="6" destOrd="0" presId="urn:microsoft.com/office/officeart/2005/8/layout/default"/>
  </dgm:cxnLst>
  <dgm:bg>
    <a:solidFill>
      <a:schemeClr val="bg1"/>
    </a:solidFill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7.xml><?xml version="1.0" encoding="utf-8"?>
<dgm:dataModel xmlns:dgm="http://schemas.openxmlformats.org/drawingml/2006/diagram" xmlns:a="http://schemas.openxmlformats.org/drawingml/2006/main">
  <dgm:ptLst>
    <dgm:pt modelId="{B273CF61-2AA1-AC4B-BF42-DEBB244AE519}" type="doc">
      <dgm:prSet loTypeId="urn:microsoft.com/office/officeart/2005/8/layout/vProcess5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CE85B67A-7B4A-3440-AD9C-46089AEEB79D}">
      <dgm:prSet phldrT="[Text]" custT="1"/>
      <dgm:spPr/>
      <dgm:t>
        <a:bodyPr/>
        <a:lstStyle/>
        <a:p>
          <a:r>
            <a:rPr lang="en-GB" sz="2800" dirty="0">
              <a:latin typeface="Avenir Book" charset="0"/>
              <a:ea typeface="Avenir Book" charset="0"/>
              <a:cs typeface="Avenir Book" charset="0"/>
            </a:rPr>
            <a:t>Article 38(6): Conflict of interest</a:t>
          </a:r>
        </a:p>
      </dgm:t>
    </dgm:pt>
    <dgm:pt modelId="{851CCD12-DDC4-ED4C-AA1D-A83A120E0F94}" type="parTrans" cxnId="{980DE02D-FE6A-9548-BBE4-BAA3A64C3806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EB287CB4-FA32-C74F-B04B-094ABB2F7DD9}" type="sibTrans" cxnId="{980DE02D-FE6A-9548-BBE4-BAA3A64C3806}">
      <dgm:prSet/>
      <dgm:spPr/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93863AC7-FDB6-B545-B107-9A81C1F4F626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DPO can carry out other tasks as long as no conflict of interest</a:t>
          </a:r>
        </a:p>
      </dgm:t>
    </dgm:pt>
    <dgm:pt modelId="{4C70CFFA-F020-D741-B47A-5DAB4EC48A54}" type="parTrans" cxnId="{F4BB947D-8964-6D48-894D-2DFCF145AE3A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6505FCA4-7030-FA4E-B2FD-3F3084078386}" type="sibTrans" cxnId="{F4BB947D-8964-6D48-894D-2DFCF145AE3A}">
      <dgm:prSet/>
      <dgm:spPr/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F53D64AC-A0CE-CB4F-900C-BA52E0FCA295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Case by case decision depending on organisation’s structure</a:t>
          </a:r>
        </a:p>
      </dgm:t>
    </dgm:pt>
    <dgm:pt modelId="{58DA7AB4-C84D-D34C-BA7F-394EFD439645}" type="parTrans" cxnId="{054557A2-DABB-D94A-8109-B33B14F2429A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C7687DB0-BFCA-5C45-92C4-E4BF3DC7FDE6}" type="sibTrans" cxnId="{054557A2-DABB-D94A-8109-B33B14F2429A}">
      <dgm:prSet/>
      <dgm:spPr/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561FE93E-12F6-3F47-8DB5-6171162E518F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LIKELY CONFLICTS: senior management, other role involved in determination of purposes</a:t>
          </a:r>
        </a:p>
      </dgm:t>
    </dgm:pt>
    <dgm:pt modelId="{AD584852-DF67-514B-A9DA-A67EA40AFE78}" type="parTrans" cxnId="{A00C22A7-EF0F-034C-8329-5F0C97F329E2}">
      <dgm:prSet/>
      <dgm:spPr/>
      <dgm:t>
        <a:bodyPr/>
        <a:lstStyle/>
        <a:p>
          <a:endParaRPr lang="en-GB"/>
        </a:p>
      </dgm:t>
    </dgm:pt>
    <dgm:pt modelId="{9F7B742C-2861-7E43-8B4E-1003829CAEFE}" type="sibTrans" cxnId="{A00C22A7-EF0F-034C-8329-5F0C97F329E2}">
      <dgm:prSet/>
      <dgm:spPr/>
      <dgm:t>
        <a:bodyPr/>
        <a:lstStyle/>
        <a:p>
          <a:endParaRPr lang="en-GB"/>
        </a:p>
      </dgm:t>
    </dgm:pt>
    <dgm:pt modelId="{B12746E4-2CF2-924D-9CF9-2EFDA08AD146}" type="pres">
      <dgm:prSet presAssocID="{B273CF61-2AA1-AC4B-BF42-DEBB244AE519}" presName="outerComposite" presStyleCnt="0">
        <dgm:presLayoutVars>
          <dgm:chMax val="5"/>
          <dgm:dir/>
          <dgm:resizeHandles val="exact"/>
        </dgm:presLayoutVars>
      </dgm:prSet>
      <dgm:spPr/>
    </dgm:pt>
    <dgm:pt modelId="{A17B0866-7895-564E-8175-5FBF338F2163}" type="pres">
      <dgm:prSet presAssocID="{B273CF61-2AA1-AC4B-BF42-DEBB244AE519}" presName="dummyMaxCanvas" presStyleCnt="0">
        <dgm:presLayoutVars/>
      </dgm:prSet>
      <dgm:spPr/>
    </dgm:pt>
    <dgm:pt modelId="{1D71F3DA-48DC-204F-ABC9-E1C2249BBF69}" type="pres">
      <dgm:prSet presAssocID="{B273CF61-2AA1-AC4B-BF42-DEBB244AE519}" presName="FourNodes_1" presStyleLbl="node1" presStyleIdx="0" presStyleCnt="4" custLinFactNeighborX="220" custLinFactNeighborY="2291">
        <dgm:presLayoutVars>
          <dgm:bulletEnabled val="1"/>
        </dgm:presLayoutVars>
      </dgm:prSet>
      <dgm:spPr/>
    </dgm:pt>
    <dgm:pt modelId="{BAE45E65-508D-D040-B96E-824D3D1236A5}" type="pres">
      <dgm:prSet presAssocID="{B273CF61-2AA1-AC4B-BF42-DEBB244AE519}" presName="FourNodes_2" presStyleLbl="node1" presStyleIdx="1" presStyleCnt="4" custLinFactNeighborX="90" custLinFactNeighborY="2419">
        <dgm:presLayoutVars>
          <dgm:bulletEnabled val="1"/>
        </dgm:presLayoutVars>
      </dgm:prSet>
      <dgm:spPr/>
    </dgm:pt>
    <dgm:pt modelId="{98EBE8AA-F5B1-6D45-838B-43B0B792282F}" type="pres">
      <dgm:prSet presAssocID="{B273CF61-2AA1-AC4B-BF42-DEBB244AE519}" presName="FourNodes_3" presStyleLbl="node1" presStyleIdx="2" presStyleCnt="4" custLinFactNeighborX="110" custLinFactNeighborY="2291">
        <dgm:presLayoutVars>
          <dgm:bulletEnabled val="1"/>
        </dgm:presLayoutVars>
      </dgm:prSet>
      <dgm:spPr/>
    </dgm:pt>
    <dgm:pt modelId="{C3861F77-A285-4B44-A7E1-EF79758C2553}" type="pres">
      <dgm:prSet presAssocID="{B273CF61-2AA1-AC4B-BF42-DEBB244AE519}" presName="FourNodes_4" presStyleLbl="node1" presStyleIdx="3" presStyleCnt="4">
        <dgm:presLayoutVars>
          <dgm:bulletEnabled val="1"/>
        </dgm:presLayoutVars>
      </dgm:prSet>
      <dgm:spPr/>
    </dgm:pt>
    <dgm:pt modelId="{EE5FFFC1-D61A-B243-AF64-DE67E9A21316}" type="pres">
      <dgm:prSet presAssocID="{B273CF61-2AA1-AC4B-BF42-DEBB244AE519}" presName="FourConn_1-2" presStyleLbl="fgAccFollowNode1" presStyleIdx="0" presStyleCnt="3">
        <dgm:presLayoutVars>
          <dgm:bulletEnabled val="1"/>
        </dgm:presLayoutVars>
      </dgm:prSet>
      <dgm:spPr/>
    </dgm:pt>
    <dgm:pt modelId="{94CC2CB4-F8E7-7548-B952-4AE780BE3CD6}" type="pres">
      <dgm:prSet presAssocID="{B273CF61-2AA1-AC4B-BF42-DEBB244AE519}" presName="FourConn_2-3" presStyleLbl="fgAccFollowNode1" presStyleIdx="1" presStyleCnt="3">
        <dgm:presLayoutVars>
          <dgm:bulletEnabled val="1"/>
        </dgm:presLayoutVars>
      </dgm:prSet>
      <dgm:spPr/>
    </dgm:pt>
    <dgm:pt modelId="{59CFC9CA-9AC4-B842-977B-A3A90A361290}" type="pres">
      <dgm:prSet presAssocID="{B273CF61-2AA1-AC4B-BF42-DEBB244AE519}" presName="FourConn_3-4" presStyleLbl="fgAccFollowNode1" presStyleIdx="2" presStyleCnt="3">
        <dgm:presLayoutVars>
          <dgm:bulletEnabled val="1"/>
        </dgm:presLayoutVars>
      </dgm:prSet>
      <dgm:spPr/>
    </dgm:pt>
    <dgm:pt modelId="{0A3061AD-36C2-644C-A457-71FB0E183429}" type="pres">
      <dgm:prSet presAssocID="{B273CF61-2AA1-AC4B-BF42-DEBB244AE519}" presName="FourNodes_1_text" presStyleLbl="node1" presStyleIdx="3" presStyleCnt="4">
        <dgm:presLayoutVars>
          <dgm:bulletEnabled val="1"/>
        </dgm:presLayoutVars>
      </dgm:prSet>
      <dgm:spPr/>
    </dgm:pt>
    <dgm:pt modelId="{A2E97CA6-E5A4-3143-B0BA-E245317203E4}" type="pres">
      <dgm:prSet presAssocID="{B273CF61-2AA1-AC4B-BF42-DEBB244AE519}" presName="FourNodes_2_text" presStyleLbl="node1" presStyleIdx="3" presStyleCnt="4">
        <dgm:presLayoutVars>
          <dgm:bulletEnabled val="1"/>
        </dgm:presLayoutVars>
      </dgm:prSet>
      <dgm:spPr/>
    </dgm:pt>
    <dgm:pt modelId="{C8F7F241-336F-7E4A-B0F9-AFB2CA1583DC}" type="pres">
      <dgm:prSet presAssocID="{B273CF61-2AA1-AC4B-BF42-DEBB244AE519}" presName="FourNodes_3_text" presStyleLbl="node1" presStyleIdx="3" presStyleCnt="4">
        <dgm:presLayoutVars>
          <dgm:bulletEnabled val="1"/>
        </dgm:presLayoutVars>
      </dgm:prSet>
      <dgm:spPr/>
    </dgm:pt>
    <dgm:pt modelId="{D192E263-E7D6-784F-98E7-60BDC85A0977}" type="pres">
      <dgm:prSet presAssocID="{B273CF61-2AA1-AC4B-BF42-DEBB244AE519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15F6E609-EF4A-6944-9AF2-7DCDE553CD61}" type="presOf" srcId="{F53D64AC-A0CE-CB4F-900C-BA52E0FCA295}" destId="{98EBE8AA-F5B1-6D45-838B-43B0B792282F}" srcOrd="0" destOrd="0" presId="urn:microsoft.com/office/officeart/2005/8/layout/vProcess5"/>
    <dgm:cxn modelId="{06F5780E-0048-B04C-8A6F-5D418D3AD313}" type="presOf" srcId="{CE85B67A-7B4A-3440-AD9C-46089AEEB79D}" destId="{1D71F3DA-48DC-204F-ABC9-E1C2249BBF69}" srcOrd="0" destOrd="0" presId="urn:microsoft.com/office/officeart/2005/8/layout/vProcess5"/>
    <dgm:cxn modelId="{980DE02D-FE6A-9548-BBE4-BAA3A64C3806}" srcId="{B273CF61-2AA1-AC4B-BF42-DEBB244AE519}" destId="{CE85B67A-7B4A-3440-AD9C-46089AEEB79D}" srcOrd="0" destOrd="0" parTransId="{851CCD12-DDC4-ED4C-AA1D-A83A120E0F94}" sibTransId="{EB287CB4-FA32-C74F-B04B-094ABB2F7DD9}"/>
    <dgm:cxn modelId="{565C583C-5EBC-E543-869A-DA28288E4E1B}" type="presOf" srcId="{93863AC7-FDB6-B545-B107-9A81C1F4F626}" destId="{BAE45E65-508D-D040-B96E-824D3D1236A5}" srcOrd="0" destOrd="0" presId="urn:microsoft.com/office/officeart/2005/8/layout/vProcess5"/>
    <dgm:cxn modelId="{A15A3C53-0A50-4046-991F-50ED4157ACAA}" type="presOf" srcId="{F53D64AC-A0CE-CB4F-900C-BA52E0FCA295}" destId="{C8F7F241-336F-7E4A-B0F9-AFB2CA1583DC}" srcOrd="1" destOrd="0" presId="urn:microsoft.com/office/officeart/2005/8/layout/vProcess5"/>
    <dgm:cxn modelId="{0A7B127C-83FF-8849-8FBA-5846E9C80649}" type="presOf" srcId="{EB287CB4-FA32-C74F-B04B-094ABB2F7DD9}" destId="{EE5FFFC1-D61A-B243-AF64-DE67E9A21316}" srcOrd="0" destOrd="0" presId="urn:microsoft.com/office/officeart/2005/8/layout/vProcess5"/>
    <dgm:cxn modelId="{F4BB947D-8964-6D48-894D-2DFCF145AE3A}" srcId="{B273CF61-2AA1-AC4B-BF42-DEBB244AE519}" destId="{93863AC7-FDB6-B545-B107-9A81C1F4F626}" srcOrd="1" destOrd="0" parTransId="{4C70CFFA-F020-D741-B47A-5DAB4EC48A54}" sibTransId="{6505FCA4-7030-FA4E-B2FD-3F3084078386}"/>
    <dgm:cxn modelId="{58B80395-385D-F440-BC33-C440094888F8}" type="presOf" srcId="{6505FCA4-7030-FA4E-B2FD-3F3084078386}" destId="{94CC2CB4-F8E7-7548-B952-4AE780BE3CD6}" srcOrd="0" destOrd="0" presId="urn:microsoft.com/office/officeart/2005/8/layout/vProcess5"/>
    <dgm:cxn modelId="{054557A2-DABB-D94A-8109-B33B14F2429A}" srcId="{B273CF61-2AA1-AC4B-BF42-DEBB244AE519}" destId="{F53D64AC-A0CE-CB4F-900C-BA52E0FCA295}" srcOrd="2" destOrd="0" parTransId="{58DA7AB4-C84D-D34C-BA7F-394EFD439645}" sibTransId="{C7687DB0-BFCA-5C45-92C4-E4BF3DC7FDE6}"/>
    <dgm:cxn modelId="{A00C22A7-EF0F-034C-8329-5F0C97F329E2}" srcId="{B273CF61-2AA1-AC4B-BF42-DEBB244AE519}" destId="{561FE93E-12F6-3F47-8DB5-6171162E518F}" srcOrd="3" destOrd="0" parTransId="{AD584852-DF67-514B-A9DA-A67EA40AFE78}" sibTransId="{9F7B742C-2861-7E43-8B4E-1003829CAEFE}"/>
    <dgm:cxn modelId="{ADDBA8B0-825F-EA41-A3FB-3A239DF79762}" type="presOf" srcId="{C7687DB0-BFCA-5C45-92C4-E4BF3DC7FDE6}" destId="{59CFC9CA-9AC4-B842-977B-A3A90A361290}" srcOrd="0" destOrd="0" presId="urn:microsoft.com/office/officeart/2005/8/layout/vProcess5"/>
    <dgm:cxn modelId="{950F32CC-CE49-2B4F-8D1D-608423E1B104}" type="presOf" srcId="{93863AC7-FDB6-B545-B107-9A81C1F4F626}" destId="{A2E97CA6-E5A4-3143-B0BA-E245317203E4}" srcOrd="1" destOrd="0" presId="urn:microsoft.com/office/officeart/2005/8/layout/vProcess5"/>
    <dgm:cxn modelId="{93D6D6DE-1067-0F45-A7A4-D55044E12B41}" type="presOf" srcId="{561FE93E-12F6-3F47-8DB5-6171162E518F}" destId="{D192E263-E7D6-784F-98E7-60BDC85A0977}" srcOrd="1" destOrd="0" presId="urn:microsoft.com/office/officeart/2005/8/layout/vProcess5"/>
    <dgm:cxn modelId="{8D410CE4-984D-ED45-BECD-7AA1FA0FD79C}" type="presOf" srcId="{B273CF61-2AA1-AC4B-BF42-DEBB244AE519}" destId="{B12746E4-2CF2-924D-9CF9-2EFDA08AD146}" srcOrd="0" destOrd="0" presId="urn:microsoft.com/office/officeart/2005/8/layout/vProcess5"/>
    <dgm:cxn modelId="{4A5FCDF4-8A87-E74E-A7E1-8FED0DC3CE0D}" type="presOf" srcId="{CE85B67A-7B4A-3440-AD9C-46089AEEB79D}" destId="{0A3061AD-36C2-644C-A457-71FB0E183429}" srcOrd="1" destOrd="0" presId="urn:microsoft.com/office/officeart/2005/8/layout/vProcess5"/>
    <dgm:cxn modelId="{67E360F7-CA1B-7646-9F9C-85711EBC4188}" type="presOf" srcId="{561FE93E-12F6-3F47-8DB5-6171162E518F}" destId="{C3861F77-A285-4B44-A7E1-EF79758C2553}" srcOrd="0" destOrd="0" presId="urn:microsoft.com/office/officeart/2005/8/layout/vProcess5"/>
    <dgm:cxn modelId="{1D637655-27AC-8F45-AF42-0984A8DF155E}" type="presParOf" srcId="{B12746E4-2CF2-924D-9CF9-2EFDA08AD146}" destId="{A17B0866-7895-564E-8175-5FBF338F2163}" srcOrd="0" destOrd="0" presId="urn:microsoft.com/office/officeart/2005/8/layout/vProcess5"/>
    <dgm:cxn modelId="{2057AD9D-7D99-3E4E-97DB-7054710CF427}" type="presParOf" srcId="{B12746E4-2CF2-924D-9CF9-2EFDA08AD146}" destId="{1D71F3DA-48DC-204F-ABC9-E1C2249BBF69}" srcOrd="1" destOrd="0" presId="urn:microsoft.com/office/officeart/2005/8/layout/vProcess5"/>
    <dgm:cxn modelId="{DB0A6366-92E7-4D42-A584-10A896F36AD7}" type="presParOf" srcId="{B12746E4-2CF2-924D-9CF9-2EFDA08AD146}" destId="{BAE45E65-508D-D040-B96E-824D3D1236A5}" srcOrd="2" destOrd="0" presId="urn:microsoft.com/office/officeart/2005/8/layout/vProcess5"/>
    <dgm:cxn modelId="{1C60D672-D236-4C40-88AC-EDC87675D3C3}" type="presParOf" srcId="{B12746E4-2CF2-924D-9CF9-2EFDA08AD146}" destId="{98EBE8AA-F5B1-6D45-838B-43B0B792282F}" srcOrd="3" destOrd="0" presId="urn:microsoft.com/office/officeart/2005/8/layout/vProcess5"/>
    <dgm:cxn modelId="{92FF02B3-38D4-374E-B9A2-3FED61564389}" type="presParOf" srcId="{B12746E4-2CF2-924D-9CF9-2EFDA08AD146}" destId="{C3861F77-A285-4B44-A7E1-EF79758C2553}" srcOrd="4" destOrd="0" presId="urn:microsoft.com/office/officeart/2005/8/layout/vProcess5"/>
    <dgm:cxn modelId="{380E0709-D2DC-004E-8C37-9E8D97E66D58}" type="presParOf" srcId="{B12746E4-2CF2-924D-9CF9-2EFDA08AD146}" destId="{EE5FFFC1-D61A-B243-AF64-DE67E9A21316}" srcOrd="5" destOrd="0" presId="urn:microsoft.com/office/officeart/2005/8/layout/vProcess5"/>
    <dgm:cxn modelId="{CD00EDA7-ABD2-F04C-9C16-84D08F3660BC}" type="presParOf" srcId="{B12746E4-2CF2-924D-9CF9-2EFDA08AD146}" destId="{94CC2CB4-F8E7-7548-B952-4AE780BE3CD6}" srcOrd="6" destOrd="0" presId="urn:microsoft.com/office/officeart/2005/8/layout/vProcess5"/>
    <dgm:cxn modelId="{3921B0CC-0C38-A340-8F00-2541A2D510F7}" type="presParOf" srcId="{B12746E4-2CF2-924D-9CF9-2EFDA08AD146}" destId="{59CFC9CA-9AC4-B842-977B-A3A90A361290}" srcOrd="7" destOrd="0" presId="urn:microsoft.com/office/officeart/2005/8/layout/vProcess5"/>
    <dgm:cxn modelId="{268D1C6B-E60C-CE4C-8D89-4C1A03FF9DF9}" type="presParOf" srcId="{B12746E4-2CF2-924D-9CF9-2EFDA08AD146}" destId="{0A3061AD-36C2-644C-A457-71FB0E183429}" srcOrd="8" destOrd="0" presId="urn:microsoft.com/office/officeart/2005/8/layout/vProcess5"/>
    <dgm:cxn modelId="{05A9FECA-43F7-D746-99CB-01BD7E9C7E7D}" type="presParOf" srcId="{B12746E4-2CF2-924D-9CF9-2EFDA08AD146}" destId="{A2E97CA6-E5A4-3143-B0BA-E245317203E4}" srcOrd="9" destOrd="0" presId="urn:microsoft.com/office/officeart/2005/8/layout/vProcess5"/>
    <dgm:cxn modelId="{34D5FCA2-CB17-A648-9B3D-5FBF823086D3}" type="presParOf" srcId="{B12746E4-2CF2-924D-9CF9-2EFDA08AD146}" destId="{C8F7F241-336F-7E4A-B0F9-AFB2CA1583DC}" srcOrd="10" destOrd="0" presId="urn:microsoft.com/office/officeart/2005/8/layout/vProcess5"/>
    <dgm:cxn modelId="{E8BF005F-CF57-F44A-BDF7-DFBCF913FAD9}" type="presParOf" srcId="{B12746E4-2CF2-924D-9CF9-2EFDA08AD146}" destId="{D192E263-E7D6-784F-98E7-60BDC85A097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8.xml><?xml version="1.0" encoding="utf-8"?>
<dgm:dataModel xmlns:dgm="http://schemas.openxmlformats.org/drawingml/2006/diagram" xmlns:a="http://schemas.openxmlformats.org/drawingml/2006/main">
  <dgm:ptLst>
    <dgm:pt modelId="{B273CF61-2AA1-AC4B-BF42-DEBB244AE519}" type="doc">
      <dgm:prSet loTypeId="urn:microsoft.com/office/officeart/2005/8/layout/vProcess5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CE85B67A-7B4A-3440-AD9C-46089AEEB79D}">
      <dgm:prSet phldrT="[Text]" custT="1"/>
      <dgm:spPr/>
      <dgm:t>
        <a:bodyPr/>
        <a:lstStyle/>
        <a:p>
          <a:r>
            <a:rPr lang="en-GB" sz="2800" dirty="0">
              <a:latin typeface="Avenir Book" charset="0"/>
              <a:ea typeface="Avenir Book" charset="0"/>
              <a:cs typeface="Avenir Book" charset="0"/>
            </a:rPr>
            <a:t>Article 39: TASKS</a:t>
          </a:r>
        </a:p>
      </dgm:t>
    </dgm:pt>
    <dgm:pt modelId="{851CCD12-DDC4-ED4C-AA1D-A83A120E0F94}" type="parTrans" cxnId="{980DE02D-FE6A-9548-BBE4-BAA3A64C3806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EB287CB4-FA32-C74F-B04B-094ABB2F7DD9}" type="sibTrans" cxnId="{980DE02D-FE6A-9548-BBE4-BAA3A64C3806}">
      <dgm:prSet/>
      <dgm:spPr/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93863AC7-FDB6-B545-B107-9A81C1F4F626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Advise the organisation and staff on obligations under GDPR</a:t>
          </a:r>
        </a:p>
      </dgm:t>
    </dgm:pt>
    <dgm:pt modelId="{4C70CFFA-F020-D741-B47A-5DAB4EC48A54}" type="parTrans" cxnId="{F4BB947D-8964-6D48-894D-2DFCF145AE3A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6505FCA4-7030-FA4E-B2FD-3F3084078386}" type="sibTrans" cxnId="{F4BB947D-8964-6D48-894D-2DFCF145AE3A}">
      <dgm:prSet/>
      <dgm:spPr/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F53D64AC-A0CE-CB4F-900C-BA52E0FCA295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Monitor compliance with GDPR, UK DP laws, org’s own policies and procedures</a:t>
          </a:r>
        </a:p>
      </dgm:t>
    </dgm:pt>
    <dgm:pt modelId="{58DA7AB4-C84D-D34C-BA7F-394EFD439645}" type="parTrans" cxnId="{054557A2-DABB-D94A-8109-B33B14F2429A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C7687DB0-BFCA-5C45-92C4-E4BF3DC7FDE6}" type="sibTrans" cxnId="{054557A2-DABB-D94A-8109-B33B14F2429A}">
      <dgm:prSet/>
      <dgm:spPr/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561FE93E-12F6-3F47-8DB5-6171162E518F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Provide advice on impact assessments and monitor performance</a:t>
          </a:r>
        </a:p>
      </dgm:t>
    </dgm:pt>
    <dgm:pt modelId="{AD584852-DF67-514B-A9DA-A67EA40AFE78}" type="parTrans" cxnId="{A00C22A7-EF0F-034C-8329-5F0C97F329E2}">
      <dgm:prSet/>
      <dgm:spPr/>
      <dgm:t>
        <a:bodyPr/>
        <a:lstStyle/>
        <a:p>
          <a:endParaRPr lang="en-GB"/>
        </a:p>
      </dgm:t>
    </dgm:pt>
    <dgm:pt modelId="{9F7B742C-2861-7E43-8B4E-1003829CAEFE}" type="sibTrans" cxnId="{A00C22A7-EF0F-034C-8329-5F0C97F329E2}">
      <dgm:prSet/>
      <dgm:spPr/>
      <dgm:t>
        <a:bodyPr/>
        <a:lstStyle/>
        <a:p>
          <a:endParaRPr lang="en-GB" dirty="0"/>
        </a:p>
      </dgm:t>
    </dgm:pt>
    <dgm:pt modelId="{8C0D3833-3B1F-6041-928E-F5AA2CACE9AF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Cooperate with ICO on GDPR issues and act as contact point with them</a:t>
          </a:r>
        </a:p>
      </dgm:t>
    </dgm:pt>
    <dgm:pt modelId="{23431144-4894-2E42-995D-B056C206FF4A}" type="parTrans" cxnId="{A103F928-B0EC-6A48-9AF2-BD69358D4958}">
      <dgm:prSet/>
      <dgm:spPr/>
      <dgm:t>
        <a:bodyPr/>
        <a:lstStyle/>
        <a:p>
          <a:endParaRPr lang="en-GB"/>
        </a:p>
      </dgm:t>
    </dgm:pt>
    <dgm:pt modelId="{D17D4B87-0F46-7D40-8905-05C54FD8D5B5}" type="sibTrans" cxnId="{A103F928-B0EC-6A48-9AF2-BD69358D4958}">
      <dgm:prSet/>
      <dgm:spPr/>
      <dgm:t>
        <a:bodyPr/>
        <a:lstStyle/>
        <a:p>
          <a:endParaRPr lang="en-GB"/>
        </a:p>
      </dgm:t>
    </dgm:pt>
    <dgm:pt modelId="{B12746E4-2CF2-924D-9CF9-2EFDA08AD146}" type="pres">
      <dgm:prSet presAssocID="{B273CF61-2AA1-AC4B-BF42-DEBB244AE519}" presName="outerComposite" presStyleCnt="0">
        <dgm:presLayoutVars>
          <dgm:chMax val="5"/>
          <dgm:dir/>
          <dgm:resizeHandles val="exact"/>
        </dgm:presLayoutVars>
      </dgm:prSet>
      <dgm:spPr/>
    </dgm:pt>
    <dgm:pt modelId="{A17B0866-7895-564E-8175-5FBF338F2163}" type="pres">
      <dgm:prSet presAssocID="{B273CF61-2AA1-AC4B-BF42-DEBB244AE519}" presName="dummyMaxCanvas" presStyleCnt="0">
        <dgm:presLayoutVars/>
      </dgm:prSet>
      <dgm:spPr/>
    </dgm:pt>
    <dgm:pt modelId="{DACEBB7A-04C9-644D-AA74-1FC6D423E2C8}" type="pres">
      <dgm:prSet presAssocID="{B273CF61-2AA1-AC4B-BF42-DEBB244AE519}" presName="FiveNodes_1" presStyleLbl="node1" presStyleIdx="0" presStyleCnt="5">
        <dgm:presLayoutVars>
          <dgm:bulletEnabled val="1"/>
        </dgm:presLayoutVars>
      </dgm:prSet>
      <dgm:spPr/>
    </dgm:pt>
    <dgm:pt modelId="{0DC69338-5E94-124B-A6B9-633CEC5872C1}" type="pres">
      <dgm:prSet presAssocID="{B273CF61-2AA1-AC4B-BF42-DEBB244AE519}" presName="FiveNodes_2" presStyleLbl="node1" presStyleIdx="1" presStyleCnt="5">
        <dgm:presLayoutVars>
          <dgm:bulletEnabled val="1"/>
        </dgm:presLayoutVars>
      </dgm:prSet>
      <dgm:spPr/>
    </dgm:pt>
    <dgm:pt modelId="{72A8DD88-2E44-6E48-B4D8-8408C3739F4C}" type="pres">
      <dgm:prSet presAssocID="{B273CF61-2AA1-AC4B-BF42-DEBB244AE519}" presName="FiveNodes_3" presStyleLbl="node1" presStyleIdx="2" presStyleCnt="5">
        <dgm:presLayoutVars>
          <dgm:bulletEnabled val="1"/>
        </dgm:presLayoutVars>
      </dgm:prSet>
      <dgm:spPr/>
    </dgm:pt>
    <dgm:pt modelId="{8F130CF9-FDAA-A84B-8F94-F38A711786E0}" type="pres">
      <dgm:prSet presAssocID="{B273CF61-2AA1-AC4B-BF42-DEBB244AE519}" presName="FiveNodes_4" presStyleLbl="node1" presStyleIdx="3" presStyleCnt="5">
        <dgm:presLayoutVars>
          <dgm:bulletEnabled val="1"/>
        </dgm:presLayoutVars>
      </dgm:prSet>
      <dgm:spPr/>
    </dgm:pt>
    <dgm:pt modelId="{9A4A2C2C-A1C4-EF4B-9DD9-E47D6AF996D4}" type="pres">
      <dgm:prSet presAssocID="{B273CF61-2AA1-AC4B-BF42-DEBB244AE519}" presName="FiveNodes_5" presStyleLbl="node1" presStyleIdx="4" presStyleCnt="5">
        <dgm:presLayoutVars>
          <dgm:bulletEnabled val="1"/>
        </dgm:presLayoutVars>
      </dgm:prSet>
      <dgm:spPr/>
    </dgm:pt>
    <dgm:pt modelId="{70FFEC9D-A015-F64C-B413-0DA249165A9C}" type="pres">
      <dgm:prSet presAssocID="{B273CF61-2AA1-AC4B-BF42-DEBB244AE519}" presName="FiveConn_1-2" presStyleLbl="fgAccFollowNode1" presStyleIdx="0" presStyleCnt="4">
        <dgm:presLayoutVars>
          <dgm:bulletEnabled val="1"/>
        </dgm:presLayoutVars>
      </dgm:prSet>
      <dgm:spPr/>
    </dgm:pt>
    <dgm:pt modelId="{B9C7A896-84AF-B748-8E2D-B7F4A8AD2587}" type="pres">
      <dgm:prSet presAssocID="{B273CF61-2AA1-AC4B-BF42-DEBB244AE519}" presName="FiveConn_2-3" presStyleLbl="fgAccFollowNode1" presStyleIdx="1" presStyleCnt="4">
        <dgm:presLayoutVars>
          <dgm:bulletEnabled val="1"/>
        </dgm:presLayoutVars>
      </dgm:prSet>
      <dgm:spPr/>
    </dgm:pt>
    <dgm:pt modelId="{5145BB52-9294-8140-9817-D0CC0D89CEFA}" type="pres">
      <dgm:prSet presAssocID="{B273CF61-2AA1-AC4B-BF42-DEBB244AE519}" presName="FiveConn_3-4" presStyleLbl="fgAccFollowNode1" presStyleIdx="2" presStyleCnt="4">
        <dgm:presLayoutVars>
          <dgm:bulletEnabled val="1"/>
        </dgm:presLayoutVars>
      </dgm:prSet>
      <dgm:spPr/>
    </dgm:pt>
    <dgm:pt modelId="{BC9911FE-D713-364B-A6FA-CBFE6052C6FC}" type="pres">
      <dgm:prSet presAssocID="{B273CF61-2AA1-AC4B-BF42-DEBB244AE519}" presName="FiveConn_4-5" presStyleLbl="fgAccFollowNode1" presStyleIdx="3" presStyleCnt="4">
        <dgm:presLayoutVars>
          <dgm:bulletEnabled val="1"/>
        </dgm:presLayoutVars>
      </dgm:prSet>
      <dgm:spPr/>
    </dgm:pt>
    <dgm:pt modelId="{C8769D90-459B-DF41-9AB0-208C2734AF03}" type="pres">
      <dgm:prSet presAssocID="{B273CF61-2AA1-AC4B-BF42-DEBB244AE519}" presName="FiveNodes_1_text" presStyleLbl="node1" presStyleIdx="4" presStyleCnt="5">
        <dgm:presLayoutVars>
          <dgm:bulletEnabled val="1"/>
        </dgm:presLayoutVars>
      </dgm:prSet>
      <dgm:spPr/>
    </dgm:pt>
    <dgm:pt modelId="{9D05CEFE-6CF9-1242-BBAA-A530968ACE3E}" type="pres">
      <dgm:prSet presAssocID="{B273CF61-2AA1-AC4B-BF42-DEBB244AE519}" presName="FiveNodes_2_text" presStyleLbl="node1" presStyleIdx="4" presStyleCnt="5">
        <dgm:presLayoutVars>
          <dgm:bulletEnabled val="1"/>
        </dgm:presLayoutVars>
      </dgm:prSet>
      <dgm:spPr/>
    </dgm:pt>
    <dgm:pt modelId="{01C56E2A-5FD7-2843-A272-29F5F96D30EE}" type="pres">
      <dgm:prSet presAssocID="{B273CF61-2AA1-AC4B-BF42-DEBB244AE519}" presName="FiveNodes_3_text" presStyleLbl="node1" presStyleIdx="4" presStyleCnt="5">
        <dgm:presLayoutVars>
          <dgm:bulletEnabled val="1"/>
        </dgm:presLayoutVars>
      </dgm:prSet>
      <dgm:spPr/>
    </dgm:pt>
    <dgm:pt modelId="{1E5C53B4-9D77-0D48-ADA0-4C470570D36B}" type="pres">
      <dgm:prSet presAssocID="{B273CF61-2AA1-AC4B-BF42-DEBB244AE519}" presName="FiveNodes_4_text" presStyleLbl="node1" presStyleIdx="4" presStyleCnt="5">
        <dgm:presLayoutVars>
          <dgm:bulletEnabled val="1"/>
        </dgm:presLayoutVars>
      </dgm:prSet>
      <dgm:spPr/>
    </dgm:pt>
    <dgm:pt modelId="{16ED7D6F-589E-A048-9FAC-89D760E2378F}" type="pres">
      <dgm:prSet presAssocID="{B273CF61-2AA1-AC4B-BF42-DEBB244AE51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84117E06-E34F-D047-BE32-66664F3051FB}" type="presOf" srcId="{8C0D3833-3B1F-6041-928E-F5AA2CACE9AF}" destId="{9A4A2C2C-A1C4-EF4B-9DD9-E47D6AF996D4}" srcOrd="0" destOrd="0" presId="urn:microsoft.com/office/officeart/2005/8/layout/vProcess5"/>
    <dgm:cxn modelId="{4CA46F15-CB4E-134E-80BF-1AFB55D5EF67}" type="presOf" srcId="{F53D64AC-A0CE-CB4F-900C-BA52E0FCA295}" destId="{01C56E2A-5FD7-2843-A272-29F5F96D30EE}" srcOrd="1" destOrd="0" presId="urn:microsoft.com/office/officeart/2005/8/layout/vProcess5"/>
    <dgm:cxn modelId="{DBB42E1C-F6E8-CF46-ADFD-9E9A6832E995}" type="presOf" srcId="{CE85B67A-7B4A-3440-AD9C-46089AEEB79D}" destId="{DACEBB7A-04C9-644D-AA74-1FC6D423E2C8}" srcOrd="0" destOrd="0" presId="urn:microsoft.com/office/officeart/2005/8/layout/vProcess5"/>
    <dgm:cxn modelId="{A103F928-B0EC-6A48-9AF2-BD69358D4958}" srcId="{B273CF61-2AA1-AC4B-BF42-DEBB244AE519}" destId="{8C0D3833-3B1F-6041-928E-F5AA2CACE9AF}" srcOrd="4" destOrd="0" parTransId="{23431144-4894-2E42-995D-B056C206FF4A}" sibTransId="{D17D4B87-0F46-7D40-8905-05C54FD8D5B5}"/>
    <dgm:cxn modelId="{980DE02D-FE6A-9548-BBE4-BAA3A64C3806}" srcId="{B273CF61-2AA1-AC4B-BF42-DEBB244AE519}" destId="{CE85B67A-7B4A-3440-AD9C-46089AEEB79D}" srcOrd="0" destOrd="0" parTransId="{851CCD12-DDC4-ED4C-AA1D-A83A120E0F94}" sibTransId="{EB287CB4-FA32-C74F-B04B-094ABB2F7DD9}"/>
    <dgm:cxn modelId="{EDAECB37-C94E-8243-88D6-32D6B4FD7F88}" type="presOf" srcId="{F53D64AC-A0CE-CB4F-900C-BA52E0FCA295}" destId="{72A8DD88-2E44-6E48-B4D8-8408C3739F4C}" srcOrd="0" destOrd="0" presId="urn:microsoft.com/office/officeart/2005/8/layout/vProcess5"/>
    <dgm:cxn modelId="{A7A1D73D-1DAD-C945-BD14-56625ACA923D}" type="presOf" srcId="{8C0D3833-3B1F-6041-928E-F5AA2CACE9AF}" destId="{16ED7D6F-589E-A048-9FAC-89D760E2378F}" srcOrd="1" destOrd="0" presId="urn:microsoft.com/office/officeart/2005/8/layout/vProcess5"/>
    <dgm:cxn modelId="{A6C27653-A000-0843-BC57-1EB6C1A748D5}" type="presOf" srcId="{CE85B67A-7B4A-3440-AD9C-46089AEEB79D}" destId="{C8769D90-459B-DF41-9AB0-208C2734AF03}" srcOrd="1" destOrd="0" presId="urn:microsoft.com/office/officeart/2005/8/layout/vProcess5"/>
    <dgm:cxn modelId="{235F6654-B37B-6145-9C37-E0A5A4EA26F1}" type="presOf" srcId="{561FE93E-12F6-3F47-8DB5-6171162E518F}" destId="{1E5C53B4-9D77-0D48-ADA0-4C470570D36B}" srcOrd="1" destOrd="0" presId="urn:microsoft.com/office/officeart/2005/8/layout/vProcess5"/>
    <dgm:cxn modelId="{781C4978-1481-FF4B-80A6-47064B96E42E}" type="presOf" srcId="{9F7B742C-2861-7E43-8B4E-1003829CAEFE}" destId="{BC9911FE-D713-364B-A6FA-CBFE6052C6FC}" srcOrd="0" destOrd="0" presId="urn:microsoft.com/office/officeart/2005/8/layout/vProcess5"/>
    <dgm:cxn modelId="{F4BB947D-8964-6D48-894D-2DFCF145AE3A}" srcId="{B273CF61-2AA1-AC4B-BF42-DEBB244AE519}" destId="{93863AC7-FDB6-B545-B107-9A81C1F4F626}" srcOrd="1" destOrd="0" parTransId="{4C70CFFA-F020-D741-B47A-5DAB4EC48A54}" sibTransId="{6505FCA4-7030-FA4E-B2FD-3F3084078386}"/>
    <dgm:cxn modelId="{6C795988-BAD9-C549-B4E5-759C62BEAC91}" type="presOf" srcId="{93863AC7-FDB6-B545-B107-9A81C1F4F626}" destId="{9D05CEFE-6CF9-1242-BBAA-A530968ACE3E}" srcOrd="1" destOrd="0" presId="urn:microsoft.com/office/officeart/2005/8/layout/vProcess5"/>
    <dgm:cxn modelId="{7B496496-BDD6-E443-90DB-6A5126478155}" type="presOf" srcId="{B273CF61-2AA1-AC4B-BF42-DEBB244AE519}" destId="{B12746E4-2CF2-924D-9CF9-2EFDA08AD146}" srcOrd="0" destOrd="0" presId="urn:microsoft.com/office/officeart/2005/8/layout/vProcess5"/>
    <dgm:cxn modelId="{054557A2-DABB-D94A-8109-B33B14F2429A}" srcId="{B273CF61-2AA1-AC4B-BF42-DEBB244AE519}" destId="{F53D64AC-A0CE-CB4F-900C-BA52E0FCA295}" srcOrd="2" destOrd="0" parTransId="{58DA7AB4-C84D-D34C-BA7F-394EFD439645}" sibTransId="{C7687DB0-BFCA-5C45-92C4-E4BF3DC7FDE6}"/>
    <dgm:cxn modelId="{940D59A3-C667-A740-B152-EB0FEF47F273}" type="presOf" srcId="{C7687DB0-BFCA-5C45-92C4-E4BF3DC7FDE6}" destId="{5145BB52-9294-8140-9817-D0CC0D89CEFA}" srcOrd="0" destOrd="0" presId="urn:microsoft.com/office/officeart/2005/8/layout/vProcess5"/>
    <dgm:cxn modelId="{A00C22A7-EF0F-034C-8329-5F0C97F329E2}" srcId="{B273CF61-2AA1-AC4B-BF42-DEBB244AE519}" destId="{561FE93E-12F6-3F47-8DB5-6171162E518F}" srcOrd="3" destOrd="0" parTransId="{AD584852-DF67-514B-A9DA-A67EA40AFE78}" sibTransId="{9F7B742C-2861-7E43-8B4E-1003829CAEFE}"/>
    <dgm:cxn modelId="{59767CAF-0074-C44F-A8FF-4F42CD2EE76C}" type="presOf" srcId="{EB287CB4-FA32-C74F-B04B-094ABB2F7DD9}" destId="{70FFEC9D-A015-F64C-B413-0DA249165A9C}" srcOrd="0" destOrd="0" presId="urn:microsoft.com/office/officeart/2005/8/layout/vProcess5"/>
    <dgm:cxn modelId="{3E0EABC7-367F-764A-B51D-6F4F991771F3}" type="presOf" srcId="{93863AC7-FDB6-B545-B107-9A81C1F4F626}" destId="{0DC69338-5E94-124B-A6B9-633CEC5872C1}" srcOrd="0" destOrd="0" presId="urn:microsoft.com/office/officeart/2005/8/layout/vProcess5"/>
    <dgm:cxn modelId="{8F8430D5-F1B9-D74E-8A51-1B88A2FA9AF0}" type="presOf" srcId="{561FE93E-12F6-3F47-8DB5-6171162E518F}" destId="{8F130CF9-FDAA-A84B-8F94-F38A711786E0}" srcOrd="0" destOrd="0" presId="urn:microsoft.com/office/officeart/2005/8/layout/vProcess5"/>
    <dgm:cxn modelId="{64E922EC-BE79-1449-BF30-D99E7119A5E5}" type="presOf" srcId="{6505FCA4-7030-FA4E-B2FD-3F3084078386}" destId="{B9C7A896-84AF-B748-8E2D-B7F4A8AD2587}" srcOrd="0" destOrd="0" presId="urn:microsoft.com/office/officeart/2005/8/layout/vProcess5"/>
    <dgm:cxn modelId="{0F2EBCCA-6E9E-A74F-866E-0D3BCA98A504}" type="presParOf" srcId="{B12746E4-2CF2-924D-9CF9-2EFDA08AD146}" destId="{A17B0866-7895-564E-8175-5FBF338F2163}" srcOrd="0" destOrd="0" presId="urn:microsoft.com/office/officeart/2005/8/layout/vProcess5"/>
    <dgm:cxn modelId="{AB56528B-8A78-3146-B3C2-4783D4FA5852}" type="presParOf" srcId="{B12746E4-2CF2-924D-9CF9-2EFDA08AD146}" destId="{DACEBB7A-04C9-644D-AA74-1FC6D423E2C8}" srcOrd="1" destOrd="0" presId="urn:microsoft.com/office/officeart/2005/8/layout/vProcess5"/>
    <dgm:cxn modelId="{B094496A-5638-3747-A541-57FF309C929B}" type="presParOf" srcId="{B12746E4-2CF2-924D-9CF9-2EFDA08AD146}" destId="{0DC69338-5E94-124B-A6B9-633CEC5872C1}" srcOrd="2" destOrd="0" presId="urn:microsoft.com/office/officeart/2005/8/layout/vProcess5"/>
    <dgm:cxn modelId="{CF21554B-2B52-944E-BEB8-D6C306A16553}" type="presParOf" srcId="{B12746E4-2CF2-924D-9CF9-2EFDA08AD146}" destId="{72A8DD88-2E44-6E48-B4D8-8408C3739F4C}" srcOrd="3" destOrd="0" presId="urn:microsoft.com/office/officeart/2005/8/layout/vProcess5"/>
    <dgm:cxn modelId="{77C86565-914D-D84A-A1F1-E5FC4DA9681B}" type="presParOf" srcId="{B12746E4-2CF2-924D-9CF9-2EFDA08AD146}" destId="{8F130CF9-FDAA-A84B-8F94-F38A711786E0}" srcOrd="4" destOrd="0" presId="urn:microsoft.com/office/officeart/2005/8/layout/vProcess5"/>
    <dgm:cxn modelId="{6644C201-1B2D-9C45-B147-F08122A829DA}" type="presParOf" srcId="{B12746E4-2CF2-924D-9CF9-2EFDA08AD146}" destId="{9A4A2C2C-A1C4-EF4B-9DD9-E47D6AF996D4}" srcOrd="5" destOrd="0" presId="urn:microsoft.com/office/officeart/2005/8/layout/vProcess5"/>
    <dgm:cxn modelId="{01216A1A-7396-864C-B213-651D0486CC7E}" type="presParOf" srcId="{B12746E4-2CF2-924D-9CF9-2EFDA08AD146}" destId="{70FFEC9D-A015-F64C-B413-0DA249165A9C}" srcOrd="6" destOrd="0" presId="urn:microsoft.com/office/officeart/2005/8/layout/vProcess5"/>
    <dgm:cxn modelId="{D7B03BC7-1320-B040-AEDC-59E34404A727}" type="presParOf" srcId="{B12746E4-2CF2-924D-9CF9-2EFDA08AD146}" destId="{B9C7A896-84AF-B748-8E2D-B7F4A8AD2587}" srcOrd="7" destOrd="0" presId="urn:microsoft.com/office/officeart/2005/8/layout/vProcess5"/>
    <dgm:cxn modelId="{3E6F0F53-B08C-6F4E-BF05-E2935C04D8C3}" type="presParOf" srcId="{B12746E4-2CF2-924D-9CF9-2EFDA08AD146}" destId="{5145BB52-9294-8140-9817-D0CC0D89CEFA}" srcOrd="8" destOrd="0" presId="urn:microsoft.com/office/officeart/2005/8/layout/vProcess5"/>
    <dgm:cxn modelId="{4AAE835F-5542-304B-AF64-2C36E4781056}" type="presParOf" srcId="{B12746E4-2CF2-924D-9CF9-2EFDA08AD146}" destId="{BC9911FE-D713-364B-A6FA-CBFE6052C6FC}" srcOrd="9" destOrd="0" presId="urn:microsoft.com/office/officeart/2005/8/layout/vProcess5"/>
    <dgm:cxn modelId="{1D68C743-005E-BE49-B874-FA1B8FA37DCA}" type="presParOf" srcId="{B12746E4-2CF2-924D-9CF9-2EFDA08AD146}" destId="{C8769D90-459B-DF41-9AB0-208C2734AF03}" srcOrd="10" destOrd="0" presId="urn:microsoft.com/office/officeart/2005/8/layout/vProcess5"/>
    <dgm:cxn modelId="{3DCE38C0-6336-4046-995A-F6952C55B2D9}" type="presParOf" srcId="{B12746E4-2CF2-924D-9CF9-2EFDA08AD146}" destId="{9D05CEFE-6CF9-1242-BBAA-A530968ACE3E}" srcOrd="11" destOrd="0" presId="urn:microsoft.com/office/officeart/2005/8/layout/vProcess5"/>
    <dgm:cxn modelId="{DF615518-CDB0-A342-B0AC-C1677EB865F7}" type="presParOf" srcId="{B12746E4-2CF2-924D-9CF9-2EFDA08AD146}" destId="{01C56E2A-5FD7-2843-A272-29F5F96D30EE}" srcOrd="12" destOrd="0" presId="urn:microsoft.com/office/officeart/2005/8/layout/vProcess5"/>
    <dgm:cxn modelId="{A1C56B79-863E-5741-A38B-6EDE7CF118EE}" type="presParOf" srcId="{B12746E4-2CF2-924D-9CF9-2EFDA08AD146}" destId="{1E5C53B4-9D77-0D48-ADA0-4C470570D36B}" srcOrd="13" destOrd="0" presId="urn:microsoft.com/office/officeart/2005/8/layout/vProcess5"/>
    <dgm:cxn modelId="{58996365-303A-AB41-8A5B-6D25EA6A25D3}" type="presParOf" srcId="{B12746E4-2CF2-924D-9CF9-2EFDA08AD146}" destId="{16ED7D6F-589E-A048-9FAC-89D760E2378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9.xml><?xml version="1.0" encoding="utf-8"?>
<dgm:dataModel xmlns:dgm="http://schemas.openxmlformats.org/drawingml/2006/diagram" xmlns:a="http://schemas.openxmlformats.org/drawingml/2006/main">
  <dgm:ptLst>
    <dgm:pt modelId="{B273CF61-2AA1-AC4B-BF42-DEBB244AE519}" type="doc">
      <dgm:prSet loTypeId="urn:microsoft.com/office/officeart/2005/8/layout/vProcess5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CE85B67A-7B4A-3440-AD9C-46089AEEB79D}">
      <dgm:prSet phldrT="[Text]" custT="1"/>
      <dgm:spPr/>
      <dgm:t>
        <a:bodyPr/>
        <a:lstStyle/>
        <a:p>
          <a:r>
            <a:rPr lang="en-GB" sz="2800" dirty="0">
              <a:latin typeface="Avenir Book" charset="0"/>
              <a:ea typeface="Avenir Book" charset="0"/>
              <a:cs typeface="Avenir Book" charset="0"/>
            </a:rPr>
            <a:t>Article 38: DPO’s position</a:t>
          </a:r>
        </a:p>
      </dgm:t>
    </dgm:pt>
    <dgm:pt modelId="{851CCD12-DDC4-ED4C-AA1D-A83A120E0F94}" type="parTrans" cxnId="{980DE02D-FE6A-9548-BBE4-BAA3A64C3806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EB287CB4-FA32-C74F-B04B-094ABB2F7DD9}" type="sibTrans" cxnId="{980DE02D-FE6A-9548-BBE4-BAA3A64C3806}">
      <dgm:prSet/>
      <dgm:spPr/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93863AC7-FDB6-B545-B107-9A81C1F4F626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Must be “properly and in timely manner involved in all issues which relate to protection of personal data”</a:t>
          </a:r>
        </a:p>
      </dgm:t>
    </dgm:pt>
    <dgm:pt modelId="{4C70CFFA-F020-D741-B47A-5DAB4EC48A54}" type="parTrans" cxnId="{F4BB947D-8964-6D48-894D-2DFCF145AE3A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6505FCA4-7030-FA4E-B2FD-3F3084078386}" type="sibTrans" cxnId="{F4BB947D-8964-6D48-894D-2DFCF145AE3A}">
      <dgm:prSet/>
      <dgm:spPr/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F53D64AC-A0CE-CB4F-900C-BA52E0FCA295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Org must support DPO with necessary resources, access to data and systems</a:t>
          </a:r>
        </a:p>
      </dgm:t>
    </dgm:pt>
    <dgm:pt modelId="{58DA7AB4-C84D-D34C-BA7F-394EFD439645}" type="parTrans" cxnId="{054557A2-DABB-D94A-8109-B33B14F2429A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C7687DB0-BFCA-5C45-92C4-E4BF3DC7FDE6}" type="sibTrans" cxnId="{054557A2-DABB-D94A-8109-B33B14F2429A}">
      <dgm:prSet/>
      <dgm:spPr/>
      <dgm:t>
        <a:bodyPr/>
        <a:lstStyle/>
        <a:p>
          <a:endParaRPr lang="en-GB" dirty="0">
            <a:latin typeface="Avenir Book" charset="0"/>
            <a:ea typeface="Avenir Book" charset="0"/>
            <a:cs typeface="Avenir Book" charset="0"/>
          </a:endParaRPr>
        </a:p>
      </dgm:t>
    </dgm:pt>
    <dgm:pt modelId="{561FE93E-12F6-3F47-8DB5-6171162E518F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DPO cannot be given instructions on how to carry out tasks; cannot be dismissed for performing those tasks; must report to senior management</a:t>
          </a:r>
        </a:p>
      </dgm:t>
    </dgm:pt>
    <dgm:pt modelId="{AD584852-DF67-514B-A9DA-A67EA40AFE78}" type="parTrans" cxnId="{A00C22A7-EF0F-034C-8329-5F0C97F329E2}">
      <dgm:prSet/>
      <dgm:spPr/>
      <dgm:t>
        <a:bodyPr/>
        <a:lstStyle/>
        <a:p>
          <a:endParaRPr lang="en-GB"/>
        </a:p>
      </dgm:t>
    </dgm:pt>
    <dgm:pt modelId="{9F7B742C-2861-7E43-8B4E-1003829CAEFE}" type="sibTrans" cxnId="{A00C22A7-EF0F-034C-8329-5F0C97F329E2}">
      <dgm:prSet/>
      <dgm:spPr/>
      <dgm:t>
        <a:bodyPr/>
        <a:lstStyle/>
        <a:p>
          <a:endParaRPr lang="en-GB" dirty="0"/>
        </a:p>
      </dgm:t>
    </dgm:pt>
    <dgm:pt modelId="{F6B6F23E-C4E3-CA48-843C-543215CAD181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Must be available to be contacted by data subjects</a:t>
          </a:r>
        </a:p>
      </dgm:t>
    </dgm:pt>
    <dgm:pt modelId="{CBFF182B-A4C9-8B47-AA19-DBF0F6184B1B}" type="parTrans" cxnId="{30D75108-C16F-364E-96C7-D6ABFBB019A2}">
      <dgm:prSet/>
      <dgm:spPr/>
      <dgm:t>
        <a:bodyPr/>
        <a:lstStyle/>
        <a:p>
          <a:endParaRPr lang="en-GB"/>
        </a:p>
      </dgm:t>
    </dgm:pt>
    <dgm:pt modelId="{4E5A7184-1498-BD45-BACC-BE2DBD9C5842}" type="sibTrans" cxnId="{30D75108-C16F-364E-96C7-D6ABFBB019A2}">
      <dgm:prSet/>
      <dgm:spPr/>
      <dgm:t>
        <a:bodyPr/>
        <a:lstStyle/>
        <a:p>
          <a:endParaRPr lang="en-GB"/>
        </a:p>
      </dgm:t>
    </dgm:pt>
    <dgm:pt modelId="{B12746E4-2CF2-924D-9CF9-2EFDA08AD146}" type="pres">
      <dgm:prSet presAssocID="{B273CF61-2AA1-AC4B-BF42-DEBB244AE519}" presName="outerComposite" presStyleCnt="0">
        <dgm:presLayoutVars>
          <dgm:chMax val="5"/>
          <dgm:dir/>
          <dgm:resizeHandles val="exact"/>
        </dgm:presLayoutVars>
      </dgm:prSet>
      <dgm:spPr/>
    </dgm:pt>
    <dgm:pt modelId="{A17B0866-7895-564E-8175-5FBF338F2163}" type="pres">
      <dgm:prSet presAssocID="{B273CF61-2AA1-AC4B-BF42-DEBB244AE519}" presName="dummyMaxCanvas" presStyleCnt="0">
        <dgm:presLayoutVars/>
      </dgm:prSet>
      <dgm:spPr/>
    </dgm:pt>
    <dgm:pt modelId="{DACEBB7A-04C9-644D-AA74-1FC6D423E2C8}" type="pres">
      <dgm:prSet presAssocID="{B273CF61-2AA1-AC4B-BF42-DEBB244AE519}" presName="FiveNodes_1" presStyleLbl="node1" presStyleIdx="0" presStyleCnt="5">
        <dgm:presLayoutVars>
          <dgm:bulletEnabled val="1"/>
        </dgm:presLayoutVars>
      </dgm:prSet>
      <dgm:spPr/>
    </dgm:pt>
    <dgm:pt modelId="{0DC69338-5E94-124B-A6B9-633CEC5872C1}" type="pres">
      <dgm:prSet presAssocID="{B273CF61-2AA1-AC4B-BF42-DEBB244AE519}" presName="FiveNodes_2" presStyleLbl="node1" presStyleIdx="1" presStyleCnt="5">
        <dgm:presLayoutVars>
          <dgm:bulletEnabled val="1"/>
        </dgm:presLayoutVars>
      </dgm:prSet>
      <dgm:spPr/>
    </dgm:pt>
    <dgm:pt modelId="{72A8DD88-2E44-6E48-B4D8-8408C3739F4C}" type="pres">
      <dgm:prSet presAssocID="{B273CF61-2AA1-AC4B-BF42-DEBB244AE519}" presName="FiveNodes_3" presStyleLbl="node1" presStyleIdx="2" presStyleCnt="5">
        <dgm:presLayoutVars>
          <dgm:bulletEnabled val="1"/>
        </dgm:presLayoutVars>
      </dgm:prSet>
      <dgm:spPr/>
    </dgm:pt>
    <dgm:pt modelId="{8F130CF9-FDAA-A84B-8F94-F38A711786E0}" type="pres">
      <dgm:prSet presAssocID="{B273CF61-2AA1-AC4B-BF42-DEBB244AE519}" presName="FiveNodes_4" presStyleLbl="node1" presStyleIdx="3" presStyleCnt="5">
        <dgm:presLayoutVars>
          <dgm:bulletEnabled val="1"/>
        </dgm:presLayoutVars>
      </dgm:prSet>
      <dgm:spPr/>
    </dgm:pt>
    <dgm:pt modelId="{9A4A2C2C-A1C4-EF4B-9DD9-E47D6AF996D4}" type="pres">
      <dgm:prSet presAssocID="{B273CF61-2AA1-AC4B-BF42-DEBB244AE519}" presName="FiveNodes_5" presStyleLbl="node1" presStyleIdx="4" presStyleCnt="5">
        <dgm:presLayoutVars>
          <dgm:bulletEnabled val="1"/>
        </dgm:presLayoutVars>
      </dgm:prSet>
      <dgm:spPr/>
    </dgm:pt>
    <dgm:pt modelId="{70FFEC9D-A015-F64C-B413-0DA249165A9C}" type="pres">
      <dgm:prSet presAssocID="{B273CF61-2AA1-AC4B-BF42-DEBB244AE519}" presName="FiveConn_1-2" presStyleLbl="fgAccFollowNode1" presStyleIdx="0" presStyleCnt="4">
        <dgm:presLayoutVars>
          <dgm:bulletEnabled val="1"/>
        </dgm:presLayoutVars>
      </dgm:prSet>
      <dgm:spPr/>
    </dgm:pt>
    <dgm:pt modelId="{B9C7A896-84AF-B748-8E2D-B7F4A8AD2587}" type="pres">
      <dgm:prSet presAssocID="{B273CF61-2AA1-AC4B-BF42-DEBB244AE519}" presName="FiveConn_2-3" presStyleLbl="fgAccFollowNode1" presStyleIdx="1" presStyleCnt="4">
        <dgm:presLayoutVars>
          <dgm:bulletEnabled val="1"/>
        </dgm:presLayoutVars>
      </dgm:prSet>
      <dgm:spPr/>
    </dgm:pt>
    <dgm:pt modelId="{5145BB52-9294-8140-9817-D0CC0D89CEFA}" type="pres">
      <dgm:prSet presAssocID="{B273CF61-2AA1-AC4B-BF42-DEBB244AE519}" presName="FiveConn_3-4" presStyleLbl="fgAccFollowNode1" presStyleIdx="2" presStyleCnt="4">
        <dgm:presLayoutVars>
          <dgm:bulletEnabled val="1"/>
        </dgm:presLayoutVars>
      </dgm:prSet>
      <dgm:spPr/>
    </dgm:pt>
    <dgm:pt modelId="{BC9911FE-D713-364B-A6FA-CBFE6052C6FC}" type="pres">
      <dgm:prSet presAssocID="{B273CF61-2AA1-AC4B-BF42-DEBB244AE519}" presName="FiveConn_4-5" presStyleLbl="fgAccFollowNode1" presStyleIdx="3" presStyleCnt="4">
        <dgm:presLayoutVars>
          <dgm:bulletEnabled val="1"/>
        </dgm:presLayoutVars>
      </dgm:prSet>
      <dgm:spPr/>
    </dgm:pt>
    <dgm:pt modelId="{C8769D90-459B-DF41-9AB0-208C2734AF03}" type="pres">
      <dgm:prSet presAssocID="{B273CF61-2AA1-AC4B-BF42-DEBB244AE519}" presName="FiveNodes_1_text" presStyleLbl="node1" presStyleIdx="4" presStyleCnt="5">
        <dgm:presLayoutVars>
          <dgm:bulletEnabled val="1"/>
        </dgm:presLayoutVars>
      </dgm:prSet>
      <dgm:spPr/>
    </dgm:pt>
    <dgm:pt modelId="{9D05CEFE-6CF9-1242-BBAA-A530968ACE3E}" type="pres">
      <dgm:prSet presAssocID="{B273CF61-2AA1-AC4B-BF42-DEBB244AE519}" presName="FiveNodes_2_text" presStyleLbl="node1" presStyleIdx="4" presStyleCnt="5">
        <dgm:presLayoutVars>
          <dgm:bulletEnabled val="1"/>
        </dgm:presLayoutVars>
      </dgm:prSet>
      <dgm:spPr/>
    </dgm:pt>
    <dgm:pt modelId="{01C56E2A-5FD7-2843-A272-29F5F96D30EE}" type="pres">
      <dgm:prSet presAssocID="{B273CF61-2AA1-AC4B-BF42-DEBB244AE519}" presName="FiveNodes_3_text" presStyleLbl="node1" presStyleIdx="4" presStyleCnt="5">
        <dgm:presLayoutVars>
          <dgm:bulletEnabled val="1"/>
        </dgm:presLayoutVars>
      </dgm:prSet>
      <dgm:spPr/>
    </dgm:pt>
    <dgm:pt modelId="{1E5C53B4-9D77-0D48-ADA0-4C470570D36B}" type="pres">
      <dgm:prSet presAssocID="{B273CF61-2AA1-AC4B-BF42-DEBB244AE519}" presName="FiveNodes_4_text" presStyleLbl="node1" presStyleIdx="4" presStyleCnt="5">
        <dgm:presLayoutVars>
          <dgm:bulletEnabled val="1"/>
        </dgm:presLayoutVars>
      </dgm:prSet>
      <dgm:spPr/>
    </dgm:pt>
    <dgm:pt modelId="{16ED7D6F-589E-A048-9FAC-89D760E2378F}" type="pres">
      <dgm:prSet presAssocID="{B273CF61-2AA1-AC4B-BF42-DEBB244AE519}" presName="FiveNodes_5_text" presStyleLbl="node1" presStyleIdx="4" presStyleCnt="5">
        <dgm:presLayoutVars>
          <dgm:bulletEnabled val="1"/>
        </dgm:presLayoutVars>
      </dgm:prSet>
      <dgm:spPr/>
    </dgm:pt>
  </dgm:ptLst>
  <dgm:cxnLst>
    <dgm:cxn modelId="{30D75108-C16F-364E-96C7-D6ABFBB019A2}" srcId="{B273CF61-2AA1-AC4B-BF42-DEBB244AE519}" destId="{F6B6F23E-C4E3-CA48-843C-543215CAD181}" srcOrd="4" destOrd="0" parTransId="{CBFF182B-A4C9-8B47-AA19-DBF0F6184B1B}" sibTransId="{4E5A7184-1498-BD45-BACC-BE2DBD9C5842}"/>
    <dgm:cxn modelId="{7E1DF622-B909-224A-8596-F7C24C897979}" type="presOf" srcId="{F53D64AC-A0CE-CB4F-900C-BA52E0FCA295}" destId="{72A8DD88-2E44-6E48-B4D8-8408C3739F4C}" srcOrd="0" destOrd="0" presId="urn:microsoft.com/office/officeart/2005/8/layout/vProcess5"/>
    <dgm:cxn modelId="{1946B72A-B16D-AA4A-8EF0-4663B1052368}" type="presOf" srcId="{561FE93E-12F6-3F47-8DB5-6171162E518F}" destId="{1E5C53B4-9D77-0D48-ADA0-4C470570D36B}" srcOrd="1" destOrd="0" presId="urn:microsoft.com/office/officeart/2005/8/layout/vProcess5"/>
    <dgm:cxn modelId="{980DE02D-FE6A-9548-BBE4-BAA3A64C3806}" srcId="{B273CF61-2AA1-AC4B-BF42-DEBB244AE519}" destId="{CE85B67A-7B4A-3440-AD9C-46089AEEB79D}" srcOrd="0" destOrd="0" parTransId="{851CCD12-DDC4-ED4C-AA1D-A83A120E0F94}" sibTransId="{EB287CB4-FA32-C74F-B04B-094ABB2F7DD9}"/>
    <dgm:cxn modelId="{B7AADB50-8527-3946-B3CA-861425524291}" type="presOf" srcId="{93863AC7-FDB6-B545-B107-9A81C1F4F626}" destId="{0DC69338-5E94-124B-A6B9-633CEC5872C1}" srcOrd="0" destOrd="0" presId="urn:microsoft.com/office/officeart/2005/8/layout/vProcess5"/>
    <dgm:cxn modelId="{E57AE965-CCD6-AC4B-8338-707C79D4139C}" type="presOf" srcId="{B273CF61-2AA1-AC4B-BF42-DEBB244AE519}" destId="{B12746E4-2CF2-924D-9CF9-2EFDA08AD146}" srcOrd="0" destOrd="0" presId="urn:microsoft.com/office/officeart/2005/8/layout/vProcess5"/>
    <dgm:cxn modelId="{DF494A6C-E964-B847-B1AB-FE7CC328B6E5}" type="presOf" srcId="{EB287CB4-FA32-C74F-B04B-094ABB2F7DD9}" destId="{70FFEC9D-A015-F64C-B413-0DA249165A9C}" srcOrd="0" destOrd="0" presId="urn:microsoft.com/office/officeart/2005/8/layout/vProcess5"/>
    <dgm:cxn modelId="{5964EC71-D26C-D742-8989-4E0E0209A03F}" type="presOf" srcId="{9F7B742C-2861-7E43-8B4E-1003829CAEFE}" destId="{BC9911FE-D713-364B-A6FA-CBFE6052C6FC}" srcOrd="0" destOrd="0" presId="urn:microsoft.com/office/officeart/2005/8/layout/vProcess5"/>
    <dgm:cxn modelId="{F4BB947D-8964-6D48-894D-2DFCF145AE3A}" srcId="{B273CF61-2AA1-AC4B-BF42-DEBB244AE519}" destId="{93863AC7-FDB6-B545-B107-9A81C1F4F626}" srcOrd="1" destOrd="0" parTransId="{4C70CFFA-F020-D741-B47A-5DAB4EC48A54}" sibTransId="{6505FCA4-7030-FA4E-B2FD-3F3084078386}"/>
    <dgm:cxn modelId="{EDE55F7E-C68F-F748-9DD6-640500EC8146}" type="presOf" srcId="{F6B6F23E-C4E3-CA48-843C-543215CAD181}" destId="{16ED7D6F-589E-A048-9FAC-89D760E2378F}" srcOrd="1" destOrd="0" presId="urn:microsoft.com/office/officeart/2005/8/layout/vProcess5"/>
    <dgm:cxn modelId="{91822484-EF58-534C-ABFF-0FFBAE845029}" type="presOf" srcId="{561FE93E-12F6-3F47-8DB5-6171162E518F}" destId="{8F130CF9-FDAA-A84B-8F94-F38A711786E0}" srcOrd="0" destOrd="0" presId="urn:microsoft.com/office/officeart/2005/8/layout/vProcess5"/>
    <dgm:cxn modelId="{873C9E9A-0C6B-CA4C-AE37-D4A418AC2815}" type="presOf" srcId="{C7687DB0-BFCA-5C45-92C4-E4BF3DC7FDE6}" destId="{5145BB52-9294-8140-9817-D0CC0D89CEFA}" srcOrd="0" destOrd="0" presId="urn:microsoft.com/office/officeart/2005/8/layout/vProcess5"/>
    <dgm:cxn modelId="{7FA5D99A-F9A8-BC44-8D99-463DA30730C0}" type="presOf" srcId="{CE85B67A-7B4A-3440-AD9C-46089AEEB79D}" destId="{C8769D90-459B-DF41-9AB0-208C2734AF03}" srcOrd="1" destOrd="0" presId="urn:microsoft.com/office/officeart/2005/8/layout/vProcess5"/>
    <dgm:cxn modelId="{5BEC4F9F-4175-2E4F-BB46-6A9487638754}" type="presOf" srcId="{F6B6F23E-C4E3-CA48-843C-543215CAD181}" destId="{9A4A2C2C-A1C4-EF4B-9DD9-E47D6AF996D4}" srcOrd="0" destOrd="0" presId="urn:microsoft.com/office/officeart/2005/8/layout/vProcess5"/>
    <dgm:cxn modelId="{319E95A0-13C8-6F48-B2A8-3AF08BC8E989}" type="presOf" srcId="{93863AC7-FDB6-B545-B107-9A81C1F4F626}" destId="{9D05CEFE-6CF9-1242-BBAA-A530968ACE3E}" srcOrd="1" destOrd="0" presId="urn:microsoft.com/office/officeart/2005/8/layout/vProcess5"/>
    <dgm:cxn modelId="{054557A2-DABB-D94A-8109-B33B14F2429A}" srcId="{B273CF61-2AA1-AC4B-BF42-DEBB244AE519}" destId="{F53D64AC-A0CE-CB4F-900C-BA52E0FCA295}" srcOrd="2" destOrd="0" parTransId="{58DA7AB4-C84D-D34C-BA7F-394EFD439645}" sibTransId="{C7687DB0-BFCA-5C45-92C4-E4BF3DC7FDE6}"/>
    <dgm:cxn modelId="{A00C22A7-EF0F-034C-8329-5F0C97F329E2}" srcId="{B273CF61-2AA1-AC4B-BF42-DEBB244AE519}" destId="{561FE93E-12F6-3F47-8DB5-6171162E518F}" srcOrd="3" destOrd="0" parTransId="{AD584852-DF67-514B-A9DA-A67EA40AFE78}" sibTransId="{9F7B742C-2861-7E43-8B4E-1003829CAEFE}"/>
    <dgm:cxn modelId="{7C9C70A7-B7E3-A04B-92D4-22267B6E1B15}" type="presOf" srcId="{F53D64AC-A0CE-CB4F-900C-BA52E0FCA295}" destId="{01C56E2A-5FD7-2843-A272-29F5F96D30EE}" srcOrd="1" destOrd="0" presId="urn:microsoft.com/office/officeart/2005/8/layout/vProcess5"/>
    <dgm:cxn modelId="{887D22D4-46C2-AF45-BF4E-21291EA74E09}" type="presOf" srcId="{CE85B67A-7B4A-3440-AD9C-46089AEEB79D}" destId="{DACEBB7A-04C9-644D-AA74-1FC6D423E2C8}" srcOrd="0" destOrd="0" presId="urn:microsoft.com/office/officeart/2005/8/layout/vProcess5"/>
    <dgm:cxn modelId="{C6922CF6-3F3A-B146-80EF-DC93531CADB9}" type="presOf" srcId="{6505FCA4-7030-FA4E-B2FD-3F3084078386}" destId="{B9C7A896-84AF-B748-8E2D-B7F4A8AD2587}" srcOrd="0" destOrd="0" presId="urn:microsoft.com/office/officeart/2005/8/layout/vProcess5"/>
    <dgm:cxn modelId="{41416333-42BF-9C47-8475-086586B43736}" type="presParOf" srcId="{B12746E4-2CF2-924D-9CF9-2EFDA08AD146}" destId="{A17B0866-7895-564E-8175-5FBF338F2163}" srcOrd="0" destOrd="0" presId="urn:microsoft.com/office/officeart/2005/8/layout/vProcess5"/>
    <dgm:cxn modelId="{B7F41698-0D58-8346-8A47-2CA798BAF44D}" type="presParOf" srcId="{B12746E4-2CF2-924D-9CF9-2EFDA08AD146}" destId="{DACEBB7A-04C9-644D-AA74-1FC6D423E2C8}" srcOrd="1" destOrd="0" presId="urn:microsoft.com/office/officeart/2005/8/layout/vProcess5"/>
    <dgm:cxn modelId="{AFAA6434-6F28-AC40-9301-1F7B5DA85D26}" type="presParOf" srcId="{B12746E4-2CF2-924D-9CF9-2EFDA08AD146}" destId="{0DC69338-5E94-124B-A6B9-633CEC5872C1}" srcOrd="2" destOrd="0" presId="urn:microsoft.com/office/officeart/2005/8/layout/vProcess5"/>
    <dgm:cxn modelId="{FFF6BDA8-5BA1-A04E-9531-D0BC958BE252}" type="presParOf" srcId="{B12746E4-2CF2-924D-9CF9-2EFDA08AD146}" destId="{72A8DD88-2E44-6E48-B4D8-8408C3739F4C}" srcOrd="3" destOrd="0" presId="urn:microsoft.com/office/officeart/2005/8/layout/vProcess5"/>
    <dgm:cxn modelId="{0DC67F30-CC1F-5E4A-B62A-4A710AC71511}" type="presParOf" srcId="{B12746E4-2CF2-924D-9CF9-2EFDA08AD146}" destId="{8F130CF9-FDAA-A84B-8F94-F38A711786E0}" srcOrd="4" destOrd="0" presId="urn:microsoft.com/office/officeart/2005/8/layout/vProcess5"/>
    <dgm:cxn modelId="{C54F9B80-876C-1F42-A0AC-80472F325E12}" type="presParOf" srcId="{B12746E4-2CF2-924D-9CF9-2EFDA08AD146}" destId="{9A4A2C2C-A1C4-EF4B-9DD9-E47D6AF996D4}" srcOrd="5" destOrd="0" presId="urn:microsoft.com/office/officeart/2005/8/layout/vProcess5"/>
    <dgm:cxn modelId="{CC829660-E498-1941-A636-B1571AD9B733}" type="presParOf" srcId="{B12746E4-2CF2-924D-9CF9-2EFDA08AD146}" destId="{70FFEC9D-A015-F64C-B413-0DA249165A9C}" srcOrd="6" destOrd="0" presId="urn:microsoft.com/office/officeart/2005/8/layout/vProcess5"/>
    <dgm:cxn modelId="{45AAAFA9-248E-ED46-AB31-5BA6CD5FED22}" type="presParOf" srcId="{B12746E4-2CF2-924D-9CF9-2EFDA08AD146}" destId="{B9C7A896-84AF-B748-8E2D-B7F4A8AD2587}" srcOrd="7" destOrd="0" presId="urn:microsoft.com/office/officeart/2005/8/layout/vProcess5"/>
    <dgm:cxn modelId="{0714C934-576C-FC43-8AE0-FE7D5B57B417}" type="presParOf" srcId="{B12746E4-2CF2-924D-9CF9-2EFDA08AD146}" destId="{5145BB52-9294-8140-9817-D0CC0D89CEFA}" srcOrd="8" destOrd="0" presId="urn:microsoft.com/office/officeart/2005/8/layout/vProcess5"/>
    <dgm:cxn modelId="{DA06C9D7-E316-EA40-A96F-7444B8BC3B4A}" type="presParOf" srcId="{B12746E4-2CF2-924D-9CF9-2EFDA08AD146}" destId="{BC9911FE-D713-364B-A6FA-CBFE6052C6FC}" srcOrd="9" destOrd="0" presId="urn:microsoft.com/office/officeart/2005/8/layout/vProcess5"/>
    <dgm:cxn modelId="{514EB8FA-577A-CD4D-AAFA-C60E51D850BC}" type="presParOf" srcId="{B12746E4-2CF2-924D-9CF9-2EFDA08AD146}" destId="{C8769D90-459B-DF41-9AB0-208C2734AF03}" srcOrd="10" destOrd="0" presId="urn:microsoft.com/office/officeart/2005/8/layout/vProcess5"/>
    <dgm:cxn modelId="{AE9E3030-DD07-DA41-91FA-00A5DD029F20}" type="presParOf" srcId="{B12746E4-2CF2-924D-9CF9-2EFDA08AD146}" destId="{9D05CEFE-6CF9-1242-BBAA-A530968ACE3E}" srcOrd="11" destOrd="0" presId="urn:microsoft.com/office/officeart/2005/8/layout/vProcess5"/>
    <dgm:cxn modelId="{92C732AE-7037-4C47-991E-6DD12106B3F2}" type="presParOf" srcId="{B12746E4-2CF2-924D-9CF9-2EFDA08AD146}" destId="{01C56E2A-5FD7-2843-A272-29F5F96D30EE}" srcOrd="12" destOrd="0" presId="urn:microsoft.com/office/officeart/2005/8/layout/vProcess5"/>
    <dgm:cxn modelId="{8C0C70F6-DF46-CD4C-93E3-20C9D5130846}" type="presParOf" srcId="{B12746E4-2CF2-924D-9CF9-2EFDA08AD146}" destId="{1E5C53B4-9D77-0D48-ADA0-4C470570D36B}" srcOrd="13" destOrd="0" presId="urn:microsoft.com/office/officeart/2005/8/layout/vProcess5"/>
    <dgm:cxn modelId="{6638FE7A-05C8-7246-B3EC-DD8522BC5D3E}" type="presParOf" srcId="{B12746E4-2CF2-924D-9CF9-2EFDA08AD146}" destId="{16ED7D6F-589E-A048-9FAC-89D760E2378F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BA9924-A1E8-DF40-87A3-1E8BEC26462B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269C0C5-68E7-D74F-858C-6BA87F3FC0FD}">
      <dgm:prSet phldrT="[Text]" custT="1"/>
      <dgm:spPr/>
      <dgm:t>
        <a:bodyPr/>
        <a:lstStyle/>
        <a:p>
          <a:pPr algn="ctr"/>
          <a:r>
            <a:rPr lang="en-GB" sz="6000" b="0" i="0" dirty="0">
              <a:latin typeface="Avenir Book" charset="0"/>
              <a:cs typeface="Avenir Book" charset="0"/>
            </a:rPr>
            <a:t>Controller</a:t>
          </a:r>
        </a:p>
        <a:p>
          <a:pPr algn="ctr"/>
          <a:r>
            <a:rPr lang="en-GB" sz="2000" b="0" i="0" dirty="0">
              <a:latin typeface="Avenir Book" charset="0"/>
              <a:cs typeface="Avenir Book" charset="0"/>
            </a:rPr>
            <a:t>Decides</a:t>
          </a:r>
          <a:r>
            <a:rPr lang="en-GB" sz="2000" b="0" i="0" baseline="0" dirty="0">
              <a:latin typeface="Avenir Book" charset="0"/>
              <a:cs typeface="Avenir Book" charset="0"/>
            </a:rPr>
            <a:t> how and why data is used</a:t>
          </a:r>
          <a:endParaRPr lang="en-GB" sz="2000" b="0" i="0" dirty="0">
            <a:latin typeface="Avenir Book" charset="0"/>
            <a:cs typeface="Avenir Book" charset="0"/>
          </a:endParaRPr>
        </a:p>
      </dgm:t>
    </dgm:pt>
    <dgm:pt modelId="{DFFFCEFB-3CE1-8843-8B0D-0D153BA2739B}" type="parTrans" cxnId="{08AE3F46-396B-D14F-A2A5-02B690E1504E}">
      <dgm:prSet/>
      <dgm:spPr/>
      <dgm:t>
        <a:bodyPr/>
        <a:lstStyle/>
        <a:p>
          <a:endParaRPr lang="en-GB">
            <a:latin typeface="Avenir Book"/>
            <a:cs typeface="Avenir Book"/>
          </a:endParaRPr>
        </a:p>
      </dgm:t>
    </dgm:pt>
    <dgm:pt modelId="{061B98C8-27D1-124D-AF20-32DF63E36103}" type="sibTrans" cxnId="{08AE3F46-396B-D14F-A2A5-02B690E1504E}">
      <dgm:prSet/>
      <dgm:spPr/>
      <dgm:t>
        <a:bodyPr/>
        <a:lstStyle/>
        <a:p>
          <a:endParaRPr lang="en-GB">
            <a:latin typeface="Avenir Book"/>
            <a:cs typeface="Avenir Book"/>
          </a:endParaRPr>
        </a:p>
      </dgm:t>
    </dgm:pt>
    <dgm:pt modelId="{E44502FA-8289-FF40-B70E-4C84BA85121E}">
      <dgm:prSet phldrT="[Text]" custT="1"/>
      <dgm:spPr/>
      <dgm:t>
        <a:bodyPr/>
        <a:lstStyle/>
        <a:p>
          <a:pPr algn="ctr"/>
          <a:r>
            <a:rPr lang="en-GB" sz="6000" b="0" i="0" dirty="0">
              <a:latin typeface="Avenir Book" charset="0"/>
              <a:cs typeface="Avenir Book" charset="0"/>
            </a:rPr>
            <a:t>Processor</a:t>
          </a:r>
        </a:p>
        <a:p>
          <a:pPr algn="ctr"/>
          <a:r>
            <a:rPr lang="en-GB" sz="2000" b="0" i="0" dirty="0">
              <a:latin typeface="Avenir Book" charset="0"/>
              <a:cs typeface="Avenir Book" charset="0"/>
            </a:rPr>
            <a:t>Does as</a:t>
          </a:r>
          <a:r>
            <a:rPr lang="en-GB" sz="2000" b="0" i="0" baseline="0" dirty="0">
              <a:latin typeface="Avenir Book" charset="0"/>
              <a:cs typeface="Avenir Book" charset="0"/>
            </a:rPr>
            <a:t> required under contract with Controller</a:t>
          </a:r>
        </a:p>
        <a:p>
          <a:pPr algn="ctr"/>
          <a:r>
            <a:rPr lang="en-GB" sz="2000" b="0" i="0" baseline="0" dirty="0">
              <a:latin typeface="Avenir Book" charset="0"/>
              <a:cs typeface="Avenir Book" charset="0"/>
            </a:rPr>
            <a:t>Responsible if they do anything outside the contract</a:t>
          </a:r>
          <a:endParaRPr lang="en-GB" sz="2000" b="0" i="0" dirty="0">
            <a:latin typeface="Avenir Book" charset="0"/>
            <a:cs typeface="Avenir Book" charset="0"/>
          </a:endParaRPr>
        </a:p>
      </dgm:t>
    </dgm:pt>
    <dgm:pt modelId="{6A95F643-A0C6-764B-B23D-7C1F52998596}" type="parTrans" cxnId="{987EC836-C893-4C45-A192-1441F24BB46F}">
      <dgm:prSet/>
      <dgm:spPr/>
      <dgm:t>
        <a:bodyPr/>
        <a:lstStyle/>
        <a:p>
          <a:endParaRPr lang="en-GB">
            <a:latin typeface="Avenir Book"/>
            <a:cs typeface="Avenir Book"/>
          </a:endParaRPr>
        </a:p>
      </dgm:t>
    </dgm:pt>
    <dgm:pt modelId="{DA6AB5E7-185C-8D4B-984A-1555A0FB81BC}" type="sibTrans" cxnId="{987EC836-C893-4C45-A192-1441F24BB46F}">
      <dgm:prSet/>
      <dgm:spPr/>
      <dgm:t>
        <a:bodyPr/>
        <a:lstStyle/>
        <a:p>
          <a:endParaRPr lang="en-GB">
            <a:latin typeface="Avenir Book"/>
            <a:cs typeface="Avenir Book"/>
          </a:endParaRPr>
        </a:p>
      </dgm:t>
    </dgm:pt>
    <dgm:pt modelId="{26751686-34DB-C646-818B-475B2F543298}" type="pres">
      <dgm:prSet presAssocID="{8BBA9924-A1E8-DF40-87A3-1E8BEC26462B}" presName="compositeShape" presStyleCnt="0">
        <dgm:presLayoutVars>
          <dgm:chMax val="2"/>
          <dgm:dir/>
          <dgm:resizeHandles val="exact"/>
        </dgm:presLayoutVars>
      </dgm:prSet>
      <dgm:spPr/>
    </dgm:pt>
    <dgm:pt modelId="{05B8B884-F991-814E-BC51-CE0EE6D622E7}" type="pres">
      <dgm:prSet presAssocID="{7269C0C5-68E7-D74F-858C-6BA87F3FC0FD}" presName="upArrow" presStyleLbl="node1" presStyleIdx="0" presStyleCnt="2"/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</dgm:pt>
    <dgm:pt modelId="{3BE2D859-8178-FB42-92EA-7B97BC1455B5}" type="pres">
      <dgm:prSet presAssocID="{7269C0C5-68E7-D74F-858C-6BA87F3FC0FD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BD38D177-FE2E-7B4D-8E38-09994D7FAF24}" type="pres">
      <dgm:prSet presAssocID="{E44502FA-8289-FF40-B70E-4C84BA85121E}" presName="downArrow" presStyleLbl="node1" presStyleIdx="1" presStyleCnt="2"/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</dgm:pt>
    <dgm:pt modelId="{EAA52F53-7796-3F4E-911D-45533ABC20A8}" type="pres">
      <dgm:prSet presAssocID="{E44502FA-8289-FF40-B70E-4C84BA85121E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987EC836-C893-4C45-A192-1441F24BB46F}" srcId="{8BBA9924-A1E8-DF40-87A3-1E8BEC26462B}" destId="{E44502FA-8289-FF40-B70E-4C84BA85121E}" srcOrd="1" destOrd="0" parTransId="{6A95F643-A0C6-764B-B23D-7C1F52998596}" sibTransId="{DA6AB5E7-185C-8D4B-984A-1555A0FB81BC}"/>
    <dgm:cxn modelId="{51283838-1875-C742-8E53-6BA8CB12FC57}" type="presOf" srcId="{E44502FA-8289-FF40-B70E-4C84BA85121E}" destId="{EAA52F53-7796-3F4E-911D-45533ABC20A8}" srcOrd="0" destOrd="0" presId="urn:microsoft.com/office/officeart/2005/8/layout/arrow4"/>
    <dgm:cxn modelId="{08AE3F46-396B-D14F-A2A5-02B690E1504E}" srcId="{8BBA9924-A1E8-DF40-87A3-1E8BEC26462B}" destId="{7269C0C5-68E7-D74F-858C-6BA87F3FC0FD}" srcOrd="0" destOrd="0" parTransId="{DFFFCEFB-3CE1-8843-8B0D-0D153BA2739B}" sibTransId="{061B98C8-27D1-124D-AF20-32DF63E36103}"/>
    <dgm:cxn modelId="{6E6589E9-33F3-AD4C-B85C-BD21D7D03E7E}" type="presOf" srcId="{7269C0C5-68E7-D74F-858C-6BA87F3FC0FD}" destId="{3BE2D859-8178-FB42-92EA-7B97BC1455B5}" srcOrd="0" destOrd="0" presId="urn:microsoft.com/office/officeart/2005/8/layout/arrow4"/>
    <dgm:cxn modelId="{2BB116EC-DC48-354E-88A5-F762949DCF76}" type="presOf" srcId="{8BBA9924-A1E8-DF40-87A3-1E8BEC26462B}" destId="{26751686-34DB-C646-818B-475B2F543298}" srcOrd="0" destOrd="0" presId="urn:microsoft.com/office/officeart/2005/8/layout/arrow4"/>
    <dgm:cxn modelId="{F43565A3-59D6-144A-8C21-CF81C6D25EF7}" type="presParOf" srcId="{26751686-34DB-C646-818B-475B2F543298}" destId="{05B8B884-F991-814E-BC51-CE0EE6D622E7}" srcOrd="0" destOrd="0" presId="urn:microsoft.com/office/officeart/2005/8/layout/arrow4"/>
    <dgm:cxn modelId="{1E0B1052-0994-7243-8A75-1CF26DE58A4D}" type="presParOf" srcId="{26751686-34DB-C646-818B-475B2F543298}" destId="{3BE2D859-8178-FB42-92EA-7B97BC1455B5}" srcOrd="1" destOrd="0" presId="urn:microsoft.com/office/officeart/2005/8/layout/arrow4"/>
    <dgm:cxn modelId="{0689BADF-A2EC-D048-B5D0-675267B87580}" type="presParOf" srcId="{26751686-34DB-C646-818B-475B2F543298}" destId="{BD38D177-FE2E-7B4D-8E38-09994D7FAF24}" srcOrd="2" destOrd="0" presId="urn:microsoft.com/office/officeart/2005/8/layout/arrow4"/>
    <dgm:cxn modelId="{E5C16DC2-29A2-584D-9FB4-C2BEDE536082}" type="presParOf" srcId="{26751686-34DB-C646-818B-475B2F543298}" destId="{EAA52F53-7796-3F4E-911D-45533ABC20A8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0.xml><?xml version="1.0" encoding="utf-8"?>
<dgm:dataModel xmlns:dgm="http://schemas.openxmlformats.org/drawingml/2006/diagram" xmlns:a="http://schemas.openxmlformats.org/drawingml/2006/main">
  <dgm:ptLst>
    <dgm:pt modelId="{65132966-74C5-894C-82D7-6378CED0A615}" type="doc">
      <dgm:prSet loTypeId="urn:microsoft.com/office/officeart/2005/8/layout/process5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C8D7897-0CC6-204A-9844-88E348319E57}">
      <dgm:prSet phldrT="[Text]"/>
      <dgm:spPr>
        <a:solidFill>
          <a:schemeClr val="accent2"/>
        </a:solidFill>
      </dgm:spPr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On high-risk</a:t>
          </a:r>
          <a:r>
            <a:rPr lang="en-GB" b="0" i="0" baseline="0" dirty="0">
              <a:latin typeface="Avenir Book" charset="0"/>
              <a:ea typeface="Avenir Book" charset="0"/>
              <a:cs typeface="Avenir Book" charset="0"/>
            </a:rPr>
            <a:t> processing before it happens</a:t>
          </a:r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086BA71F-8CDF-3C4E-8F9F-D164D9A1519A}" type="parTrans" cxnId="{E45B7927-0626-7B4B-BD58-608D5E90E8A4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4699E2D5-DE11-B240-BFF4-45B076D79AFC}" type="sibTrans" cxnId="{E45B7927-0626-7B4B-BD58-608D5E90E8A4}">
      <dgm:prSet/>
      <dgm:spPr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</dgm:spPr>
      <dgm:t>
        <a:bodyPr/>
        <a:lstStyle/>
        <a:p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9291A0D4-69CB-3944-AE98-9456AB2B00E6}">
      <dgm:prSet phldrT="[Text]"/>
      <dgm:spPr>
        <a:solidFill>
          <a:schemeClr val="accent2"/>
        </a:solidFill>
      </dgm:spPr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Profiling with significant effects</a:t>
          </a:r>
        </a:p>
      </dgm:t>
    </dgm:pt>
    <dgm:pt modelId="{6D43B344-F075-2047-988D-BB7564E585D5}" type="parTrans" cxnId="{708B16F9-C3D5-0F4B-870D-6FFDF757C506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70F32D75-A821-B14F-854B-B7595932AAD3}" type="sibTrans" cxnId="{708B16F9-C3D5-0F4B-870D-6FFDF757C506}">
      <dgm:prSet/>
      <dgm:spPr/>
      <dgm:t>
        <a:bodyPr/>
        <a:lstStyle/>
        <a:p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4C62D04A-1D85-634E-8339-4E916C985A53}">
      <dgm:prSet phldrT="[Text]"/>
      <dgm:spPr>
        <a:solidFill>
          <a:schemeClr val="accent2"/>
        </a:solidFill>
      </dgm:spPr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Public surveillance on large scale</a:t>
          </a:r>
        </a:p>
      </dgm:t>
    </dgm:pt>
    <dgm:pt modelId="{6285F110-8A7F-9A42-AF46-FB10822B669F}" type="parTrans" cxnId="{5D3C9FF7-08E1-4A42-9565-95A6A3B48C1F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906D06CB-F233-B946-A004-12B3729BD671}" type="sibTrans" cxnId="{5D3C9FF7-08E1-4A42-9565-95A6A3B48C1F}">
      <dgm:prSet/>
      <dgm:spPr/>
      <dgm:t>
        <a:bodyPr/>
        <a:lstStyle/>
        <a:p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7C89B23C-E24C-BF40-A1CC-A47CE5E1375D}">
      <dgm:prSet phldrT="[Text]"/>
      <dgm:spPr>
        <a:solidFill>
          <a:schemeClr val="accent2"/>
        </a:solidFill>
      </dgm:spPr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Large scale special categories / criminal data</a:t>
          </a:r>
        </a:p>
      </dgm:t>
    </dgm:pt>
    <dgm:pt modelId="{A4122A9A-5ED6-E646-BF33-00823FFE28D0}" type="parTrans" cxnId="{A3DC91D4-818C-B84A-9857-144B4B0AD843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E5D1713F-46B4-5544-A12C-4DD70BC1A23B}" type="sibTrans" cxnId="{A3DC91D4-818C-B84A-9857-144B4B0AD843}">
      <dgm:prSet/>
      <dgm:spPr>
        <a:noFill/>
      </dgm:spPr>
      <dgm:t>
        <a:bodyPr/>
        <a:lstStyle/>
        <a:p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1BF3BCBE-ABA4-6F44-A42D-B4686197AC96}" type="pres">
      <dgm:prSet presAssocID="{65132966-74C5-894C-82D7-6378CED0A615}" presName="diagram" presStyleCnt="0">
        <dgm:presLayoutVars>
          <dgm:dir/>
          <dgm:resizeHandles val="exact"/>
        </dgm:presLayoutVars>
      </dgm:prSet>
      <dgm:spPr/>
    </dgm:pt>
    <dgm:pt modelId="{433CCBC3-B8C0-0D4E-A5C5-A1C0A98375B9}" type="pres">
      <dgm:prSet presAssocID="{1C8D7897-0CC6-204A-9844-88E348319E57}" presName="node" presStyleLbl="node1" presStyleIdx="0" presStyleCnt="4">
        <dgm:presLayoutVars>
          <dgm:bulletEnabled val="1"/>
        </dgm:presLayoutVars>
      </dgm:prSet>
      <dgm:spPr/>
    </dgm:pt>
    <dgm:pt modelId="{5C22B3AE-D549-BD43-A203-201DF1B01F2C}" type="pres">
      <dgm:prSet presAssocID="{4699E2D5-DE11-B240-BFF4-45B076D79AFC}" presName="sibTrans" presStyleLbl="sibTrans2D1" presStyleIdx="0" presStyleCnt="3"/>
      <dgm:spPr/>
    </dgm:pt>
    <dgm:pt modelId="{FF00D49E-465D-5945-ABAB-9054987CF505}" type="pres">
      <dgm:prSet presAssocID="{4699E2D5-DE11-B240-BFF4-45B076D79AFC}" presName="connectorText" presStyleLbl="sibTrans2D1" presStyleIdx="0" presStyleCnt="3"/>
      <dgm:spPr/>
    </dgm:pt>
    <dgm:pt modelId="{AE5BEDBA-7BEE-5C47-82C1-ABFE4EACCD35}" type="pres">
      <dgm:prSet presAssocID="{9291A0D4-69CB-3944-AE98-9456AB2B00E6}" presName="node" presStyleLbl="node1" presStyleIdx="1" presStyleCnt="4">
        <dgm:presLayoutVars>
          <dgm:bulletEnabled val="1"/>
        </dgm:presLayoutVars>
      </dgm:prSet>
      <dgm:spPr/>
    </dgm:pt>
    <dgm:pt modelId="{A7C7D385-F522-B94B-9046-FF94EDA94F8E}" type="pres">
      <dgm:prSet presAssocID="{70F32D75-A821-B14F-854B-B7595932AAD3}" presName="sibTrans" presStyleLbl="sibTrans2D1" presStyleIdx="1" presStyleCnt="3"/>
      <dgm:spPr/>
    </dgm:pt>
    <dgm:pt modelId="{A255F771-B503-A94A-9A23-BB9E7F6DC260}" type="pres">
      <dgm:prSet presAssocID="{70F32D75-A821-B14F-854B-B7595932AAD3}" presName="connectorText" presStyleLbl="sibTrans2D1" presStyleIdx="1" presStyleCnt="3"/>
      <dgm:spPr/>
    </dgm:pt>
    <dgm:pt modelId="{A576F6A9-9B61-004E-BA66-5BF236899A9C}" type="pres">
      <dgm:prSet presAssocID="{4C62D04A-1D85-634E-8339-4E916C985A53}" presName="node" presStyleLbl="node1" presStyleIdx="2" presStyleCnt="4">
        <dgm:presLayoutVars>
          <dgm:bulletEnabled val="1"/>
        </dgm:presLayoutVars>
      </dgm:prSet>
      <dgm:spPr/>
    </dgm:pt>
    <dgm:pt modelId="{F141103B-EC6E-E447-8DB9-12E65F223143}" type="pres">
      <dgm:prSet presAssocID="{906D06CB-F233-B946-A004-12B3729BD671}" presName="sibTrans" presStyleLbl="sibTrans2D1" presStyleIdx="2" presStyleCnt="3"/>
      <dgm:spPr/>
    </dgm:pt>
    <dgm:pt modelId="{28DE5222-8981-B849-A88B-139BFB8D8A4B}" type="pres">
      <dgm:prSet presAssocID="{906D06CB-F233-B946-A004-12B3729BD671}" presName="connectorText" presStyleLbl="sibTrans2D1" presStyleIdx="2" presStyleCnt="3"/>
      <dgm:spPr/>
    </dgm:pt>
    <dgm:pt modelId="{1419DA2A-8DD5-D34F-B2F2-840FDDC17148}" type="pres">
      <dgm:prSet presAssocID="{7C89B23C-E24C-BF40-A1CC-A47CE5E1375D}" presName="node" presStyleLbl="node1" presStyleIdx="3" presStyleCnt="4">
        <dgm:presLayoutVars>
          <dgm:bulletEnabled val="1"/>
        </dgm:presLayoutVars>
      </dgm:prSet>
      <dgm:spPr/>
    </dgm:pt>
  </dgm:ptLst>
  <dgm:cxnLst>
    <dgm:cxn modelId="{A5C9C923-1801-CB48-9E95-40A5219E11B3}" type="presOf" srcId="{7C89B23C-E24C-BF40-A1CC-A47CE5E1375D}" destId="{1419DA2A-8DD5-D34F-B2F2-840FDDC17148}" srcOrd="0" destOrd="0" presId="urn:microsoft.com/office/officeart/2005/8/layout/process5"/>
    <dgm:cxn modelId="{E45B7927-0626-7B4B-BD58-608D5E90E8A4}" srcId="{65132966-74C5-894C-82D7-6378CED0A615}" destId="{1C8D7897-0CC6-204A-9844-88E348319E57}" srcOrd="0" destOrd="0" parTransId="{086BA71F-8CDF-3C4E-8F9F-D164D9A1519A}" sibTransId="{4699E2D5-DE11-B240-BFF4-45B076D79AFC}"/>
    <dgm:cxn modelId="{8D1B9C31-CFA0-F140-9238-A3AE74E6A670}" type="presOf" srcId="{4C62D04A-1D85-634E-8339-4E916C985A53}" destId="{A576F6A9-9B61-004E-BA66-5BF236899A9C}" srcOrd="0" destOrd="0" presId="urn:microsoft.com/office/officeart/2005/8/layout/process5"/>
    <dgm:cxn modelId="{F248A64F-CC4A-F24F-B54D-AF8D367113C2}" type="presOf" srcId="{70F32D75-A821-B14F-854B-B7595932AAD3}" destId="{A255F771-B503-A94A-9A23-BB9E7F6DC260}" srcOrd="1" destOrd="0" presId="urn:microsoft.com/office/officeart/2005/8/layout/process5"/>
    <dgm:cxn modelId="{D6ED5E5A-A8D3-A74C-B159-C466502829A2}" type="presOf" srcId="{1C8D7897-0CC6-204A-9844-88E348319E57}" destId="{433CCBC3-B8C0-0D4E-A5C5-A1C0A98375B9}" srcOrd="0" destOrd="0" presId="urn:microsoft.com/office/officeart/2005/8/layout/process5"/>
    <dgm:cxn modelId="{FA69385F-1F7E-204B-8868-CE691B4B6C2E}" type="presOf" srcId="{4699E2D5-DE11-B240-BFF4-45B076D79AFC}" destId="{FF00D49E-465D-5945-ABAB-9054987CF505}" srcOrd="1" destOrd="0" presId="urn:microsoft.com/office/officeart/2005/8/layout/process5"/>
    <dgm:cxn modelId="{959A0C71-2029-CC4C-BE54-9953F7C21E86}" type="presOf" srcId="{65132966-74C5-894C-82D7-6378CED0A615}" destId="{1BF3BCBE-ABA4-6F44-A42D-B4686197AC96}" srcOrd="0" destOrd="0" presId="urn:microsoft.com/office/officeart/2005/8/layout/process5"/>
    <dgm:cxn modelId="{78409486-4B31-0742-86CB-DC6DFA622951}" type="presOf" srcId="{9291A0D4-69CB-3944-AE98-9456AB2B00E6}" destId="{AE5BEDBA-7BEE-5C47-82C1-ABFE4EACCD35}" srcOrd="0" destOrd="0" presId="urn:microsoft.com/office/officeart/2005/8/layout/process5"/>
    <dgm:cxn modelId="{5E60C39D-4178-5C4C-ADC8-B4617B19BD3B}" type="presOf" srcId="{906D06CB-F233-B946-A004-12B3729BD671}" destId="{F141103B-EC6E-E447-8DB9-12E65F223143}" srcOrd="0" destOrd="0" presId="urn:microsoft.com/office/officeart/2005/8/layout/process5"/>
    <dgm:cxn modelId="{1DD65CB6-6DBA-1A48-800F-74B36ED23505}" type="presOf" srcId="{4699E2D5-DE11-B240-BFF4-45B076D79AFC}" destId="{5C22B3AE-D549-BD43-A203-201DF1B01F2C}" srcOrd="0" destOrd="0" presId="urn:microsoft.com/office/officeart/2005/8/layout/process5"/>
    <dgm:cxn modelId="{1AF026C8-191D-504E-BCD3-B63E04622781}" type="presOf" srcId="{70F32D75-A821-B14F-854B-B7595932AAD3}" destId="{A7C7D385-F522-B94B-9046-FF94EDA94F8E}" srcOrd="0" destOrd="0" presId="urn:microsoft.com/office/officeart/2005/8/layout/process5"/>
    <dgm:cxn modelId="{DFBA46D4-4C42-624E-BD4D-FDD612171A75}" type="presOf" srcId="{906D06CB-F233-B946-A004-12B3729BD671}" destId="{28DE5222-8981-B849-A88B-139BFB8D8A4B}" srcOrd="1" destOrd="0" presId="urn:microsoft.com/office/officeart/2005/8/layout/process5"/>
    <dgm:cxn modelId="{A3DC91D4-818C-B84A-9857-144B4B0AD843}" srcId="{65132966-74C5-894C-82D7-6378CED0A615}" destId="{7C89B23C-E24C-BF40-A1CC-A47CE5E1375D}" srcOrd="3" destOrd="0" parTransId="{A4122A9A-5ED6-E646-BF33-00823FFE28D0}" sibTransId="{E5D1713F-46B4-5544-A12C-4DD70BC1A23B}"/>
    <dgm:cxn modelId="{5D3C9FF7-08E1-4A42-9565-95A6A3B48C1F}" srcId="{65132966-74C5-894C-82D7-6378CED0A615}" destId="{4C62D04A-1D85-634E-8339-4E916C985A53}" srcOrd="2" destOrd="0" parTransId="{6285F110-8A7F-9A42-AF46-FB10822B669F}" sibTransId="{906D06CB-F233-B946-A004-12B3729BD671}"/>
    <dgm:cxn modelId="{708B16F9-C3D5-0F4B-870D-6FFDF757C506}" srcId="{65132966-74C5-894C-82D7-6378CED0A615}" destId="{9291A0D4-69CB-3944-AE98-9456AB2B00E6}" srcOrd="1" destOrd="0" parTransId="{6D43B344-F075-2047-988D-BB7564E585D5}" sibTransId="{70F32D75-A821-B14F-854B-B7595932AAD3}"/>
    <dgm:cxn modelId="{B975888D-C4EB-5144-99D6-D59CA44CCE4D}" type="presParOf" srcId="{1BF3BCBE-ABA4-6F44-A42D-B4686197AC96}" destId="{433CCBC3-B8C0-0D4E-A5C5-A1C0A98375B9}" srcOrd="0" destOrd="0" presId="urn:microsoft.com/office/officeart/2005/8/layout/process5"/>
    <dgm:cxn modelId="{58BC9BE4-39AB-7640-95C8-EB07B4FA8B45}" type="presParOf" srcId="{1BF3BCBE-ABA4-6F44-A42D-B4686197AC96}" destId="{5C22B3AE-D549-BD43-A203-201DF1B01F2C}" srcOrd="1" destOrd="0" presId="urn:microsoft.com/office/officeart/2005/8/layout/process5"/>
    <dgm:cxn modelId="{2E9A2120-A585-6E49-873E-06E81CB9533C}" type="presParOf" srcId="{5C22B3AE-D549-BD43-A203-201DF1B01F2C}" destId="{FF00D49E-465D-5945-ABAB-9054987CF505}" srcOrd="0" destOrd="0" presId="urn:microsoft.com/office/officeart/2005/8/layout/process5"/>
    <dgm:cxn modelId="{2621CF93-F1EF-6F49-8D7F-392C6C17EC27}" type="presParOf" srcId="{1BF3BCBE-ABA4-6F44-A42D-B4686197AC96}" destId="{AE5BEDBA-7BEE-5C47-82C1-ABFE4EACCD35}" srcOrd="2" destOrd="0" presId="urn:microsoft.com/office/officeart/2005/8/layout/process5"/>
    <dgm:cxn modelId="{DC90444B-71D3-AF48-959F-396F7AC624B4}" type="presParOf" srcId="{1BF3BCBE-ABA4-6F44-A42D-B4686197AC96}" destId="{A7C7D385-F522-B94B-9046-FF94EDA94F8E}" srcOrd="3" destOrd="0" presId="urn:microsoft.com/office/officeart/2005/8/layout/process5"/>
    <dgm:cxn modelId="{D98DBB0B-2C6C-B74A-BD9D-30D7B4366D75}" type="presParOf" srcId="{A7C7D385-F522-B94B-9046-FF94EDA94F8E}" destId="{A255F771-B503-A94A-9A23-BB9E7F6DC260}" srcOrd="0" destOrd="0" presId="urn:microsoft.com/office/officeart/2005/8/layout/process5"/>
    <dgm:cxn modelId="{9807796A-8522-0844-B5FD-AABB1CC9C0DC}" type="presParOf" srcId="{1BF3BCBE-ABA4-6F44-A42D-B4686197AC96}" destId="{A576F6A9-9B61-004E-BA66-5BF236899A9C}" srcOrd="4" destOrd="0" presId="urn:microsoft.com/office/officeart/2005/8/layout/process5"/>
    <dgm:cxn modelId="{B3D2EE85-62AB-CD43-BC82-57F6FE4486AF}" type="presParOf" srcId="{1BF3BCBE-ABA4-6F44-A42D-B4686197AC96}" destId="{F141103B-EC6E-E447-8DB9-12E65F223143}" srcOrd="5" destOrd="0" presId="urn:microsoft.com/office/officeart/2005/8/layout/process5"/>
    <dgm:cxn modelId="{F0110527-2F33-0846-AF4B-1CE8CD5BA9D0}" type="presParOf" srcId="{F141103B-EC6E-E447-8DB9-12E65F223143}" destId="{28DE5222-8981-B849-A88B-139BFB8D8A4B}" srcOrd="0" destOrd="0" presId="urn:microsoft.com/office/officeart/2005/8/layout/process5"/>
    <dgm:cxn modelId="{06337EE3-E3DD-4045-BD80-8FE5FCA6795B}" type="presParOf" srcId="{1BF3BCBE-ABA4-6F44-A42D-B4686197AC96}" destId="{1419DA2A-8DD5-D34F-B2F2-840FDDC17148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1.xml><?xml version="1.0" encoding="utf-8"?>
<dgm:dataModel xmlns:dgm="http://schemas.openxmlformats.org/drawingml/2006/diagram" xmlns:a="http://schemas.openxmlformats.org/drawingml/2006/main">
  <dgm:ptLst>
    <dgm:pt modelId="{EA544216-4BB1-8A43-94F2-0AF007244BC1}" type="doc">
      <dgm:prSet loTypeId="urn:microsoft.com/office/officeart/2005/8/layout/process5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441A8614-CD6A-D44B-AA5B-2B7EA60E41C0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Automated decisions</a:t>
          </a:r>
        </a:p>
      </dgm:t>
    </dgm:pt>
    <dgm:pt modelId="{924852B5-6F8A-0640-9976-749B182D2C6D}" type="parTrans" cxnId="{893C7E70-FD89-BC48-AA96-3A18318EF40F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A0EFC386-CBEA-2443-BCD7-2FA7306BC77B}" type="sibTrans" cxnId="{893C7E70-FD89-BC48-AA96-3A18318EF40F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12130D41-6733-C645-AE95-916E27C563C3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Systematic monitoring</a:t>
          </a:r>
        </a:p>
      </dgm:t>
    </dgm:pt>
    <dgm:pt modelId="{796B739C-137C-FE4E-86B0-0862AC0C8D86}" type="parTrans" cxnId="{C2FE5033-C4F2-CE4E-963E-EB8FD32CDB95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BE5BDCF0-1408-4B42-9BFC-C3499632578F}" type="sibTrans" cxnId="{C2FE5033-C4F2-CE4E-963E-EB8FD32CDB95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B8D1090D-19E6-B141-98BE-D28230D99757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Sensitive data</a:t>
          </a:r>
        </a:p>
      </dgm:t>
    </dgm:pt>
    <dgm:pt modelId="{FA1761E9-4F17-D245-98E1-B7E6141DD53B}" type="parTrans" cxnId="{D287C0E0-8122-6845-92B1-9533AFEDD4E1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EE4ED038-F148-F342-AB15-386EF4D1900F}" type="sibTrans" cxnId="{D287C0E0-8122-6845-92B1-9533AFEDD4E1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97A080C4-B438-BC46-8DEE-746F97360376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Large scale processing</a:t>
          </a:r>
        </a:p>
      </dgm:t>
    </dgm:pt>
    <dgm:pt modelId="{141C4FCF-5AA5-5B4A-9D13-B6E56ED27E01}" type="parTrans" cxnId="{AF47F62C-5B3C-1543-82FF-F2813874980D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0DC5153B-7D1E-8C44-8558-B9BA01772D3B}" type="sibTrans" cxnId="{AF47F62C-5B3C-1543-82FF-F2813874980D}">
      <dgm:prSet/>
      <dgm:spPr/>
      <dgm:t>
        <a:bodyPr/>
        <a:lstStyle/>
        <a:p>
          <a:endParaRPr lang="en-GB">
            <a:latin typeface="Avenir Book" charset="0"/>
            <a:ea typeface="Avenir Book" charset="0"/>
            <a:cs typeface="Avenir Book" charset="0"/>
          </a:endParaRPr>
        </a:p>
      </dgm:t>
    </dgm:pt>
    <dgm:pt modelId="{1BD03D82-66F3-8A46-8EE2-3DCEB2E93450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Matching datasets</a:t>
          </a:r>
        </a:p>
      </dgm:t>
    </dgm:pt>
    <dgm:pt modelId="{2C37A486-91AA-0742-AB9A-AD32F0476A6C}" type="parTrans" cxnId="{8A203E2D-40AE-4043-BCF1-14EB60B9FD9B}">
      <dgm:prSet/>
      <dgm:spPr/>
      <dgm:t>
        <a:bodyPr/>
        <a:lstStyle/>
        <a:p>
          <a:endParaRPr lang="en-GB"/>
        </a:p>
      </dgm:t>
    </dgm:pt>
    <dgm:pt modelId="{D8B03495-E724-F048-81F2-36753F638F97}" type="sibTrans" cxnId="{8A203E2D-40AE-4043-BCF1-14EB60B9FD9B}">
      <dgm:prSet/>
      <dgm:spPr/>
      <dgm:t>
        <a:bodyPr/>
        <a:lstStyle/>
        <a:p>
          <a:endParaRPr lang="en-GB"/>
        </a:p>
      </dgm:t>
    </dgm:pt>
    <dgm:pt modelId="{2DCB6CFD-A797-7048-93A0-C4FB6F62B1EA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Vulnerable subjects</a:t>
          </a:r>
        </a:p>
      </dgm:t>
    </dgm:pt>
    <dgm:pt modelId="{5350A7F4-126D-5B49-957B-3B3E42DDDA1E}" type="parTrans" cxnId="{5F354C36-69C7-604E-AD20-0E422BC6973C}">
      <dgm:prSet/>
      <dgm:spPr/>
      <dgm:t>
        <a:bodyPr/>
        <a:lstStyle/>
        <a:p>
          <a:endParaRPr lang="en-GB"/>
        </a:p>
      </dgm:t>
    </dgm:pt>
    <dgm:pt modelId="{85A3EDBC-0D45-234D-9FBB-3AB968F79BBE}" type="sibTrans" cxnId="{5F354C36-69C7-604E-AD20-0E422BC6973C}">
      <dgm:prSet/>
      <dgm:spPr/>
      <dgm:t>
        <a:bodyPr/>
        <a:lstStyle/>
        <a:p>
          <a:endParaRPr lang="en-GB"/>
        </a:p>
      </dgm:t>
    </dgm:pt>
    <dgm:pt modelId="{4246BF0B-246F-EC4D-A3B1-A9BD87D4689D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Innovative techniques</a:t>
          </a:r>
        </a:p>
      </dgm:t>
    </dgm:pt>
    <dgm:pt modelId="{79664B4F-969C-044B-9FBE-49ABE1751B5D}" type="parTrans" cxnId="{2BF243B3-323C-184F-A482-9D9B0DCCD110}">
      <dgm:prSet/>
      <dgm:spPr/>
      <dgm:t>
        <a:bodyPr/>
        <a:lstStyle/>
        <a:p>
          <a:endParaRPr lang="en-GB"/>
        </a:p>
      </dgm:t>
    </dgm:pt>
    <dgm:pt modelId="{372755BF-DC16-6E46-ADD1-F13EE1C95553}" type="sibTrans" cxnId="{2BF243B3-323C-184F-A482-9D9B0DCCD110}">
      <dgm:prSet/>
      <dgm:spPr/>
      <dgm:t>
        <a:bodyPr/>
        <a:lstStyle/>
        <a:p>
          <a:endParaRPr lang="en-GB"/>
        </a:p>
      </dgm:t>
    </dgm:pt>
    <dgm:pt modelId="{3C343799-F5D1-5342-B06C-5CF0CD9E87EF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International transfers</a:t>
          </a:r>
        </a:p>
      </dgm:t>
    </dgm:pt>
    <dgm:pt modelId="{91F30652-DDAE-894D-9D82-4218D38C1600}" type="parTrans" cxnId="{394EDFAC-F041-BF4E-87D8-DD8FA6B97D94}">
      <dgm:prSet/>
      <dgm:spPr/>
      <dgm:t>
        <a:bodyPr/>
        <a:lstStyle/>
        <a:p>
          <a:endParaRPr lang="en-GB"/>
        </a:p>
      </dgm:t>
    </dgm:pt>
    <dgm:pt modelId="{484D9297-2231-BD42-84D5-5F1386C4D595}" type="sibTrans" cxnId="{394EDFAC-F041-BF4E-87D8-DD8FA6B97D94}">
      <dgm:prSet/>
      <dgm:spPr/>
      <dgm:t>
        <a:bodyPr/>
        <a:lstStyle/>
        <a:p>
          <a:endParaRPr lang="en-GB"/>
        </a:p>
      </dgm:t>
    </dgm:pt>
    <dgm:pt modelId="{F4D79370-FE8A-BC48-8E71-176321932E8E}">
      <dgm:prSet phldrT="[Text]"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Processing that limits rights</a:t>
          </a:r>
        </a:p>
      </dgm:t>
    </dgm:pt>
    <dgm:pt modelId="{342A4DD2-D97B-4B4F-89AA-5420A956F16A}" type="parTrans" cxnId="{28D48DF0-B418-DF44-9335-974F0311AE05}">
      <dgm:prSet/>
      <dgm:spPr/>
      <dgm:t>
        <a:bodyPr/>
        <a:lstStyle/>
        <a:p>
          <a:endParaRPr lang="en-US"/>
        </a:p>
      </dgm:t>
    </dgm:pt>
    <dgm:pt modelId="{0D93C139-8E9E-1144-B81E-40572EBBF303}" type="sibTrans" cxnId="{28D48DF0-B418-DF44-9335-974F0311AE05}">
      <dgm:prSet/>
      <dgm:spPr/>
      <dgm:t>
        <a:bodyPr/>
        <a:lstStyle/>
        <a:p>
          <a:endParaRPr lang="en-US"/>
        </a:p>
      </dgm:t>
    </dgm:pt>
    <dgm:pt modelId="{0A6265F3-434D-1249-A1BE-21A8A2421CB4}">
      <dgm:prSet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AT LEAST TWO</a:t>
          </a:r>
        </a:p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OF THESE</a:t>
          </a:r>
        </a:p>
      </dgm:t>
    </dgm:pt>
    <dgm:pt modelId="{D2391DF8-2AC0-C741-A151-120E4DAED1FA}" type="parTrans" cxnId="{B6B96FBD-8D42-E548-8483-FE6F7ED1A359}">
      <dgm:prSet/>
      <dgm:spPr/>
      <dgm:t>
        <a:bodyPr/>
        <a:lstStyle/>
        <a:p>
          <a:endParaRPr lang="en-US"/>
        </a:p>
      </dgm:t>
    </dgm:pt>
    <dgm:pt modelId="{E63556E7-ED20-F345-8BC0-1D23A8D2703B}" type="sibTrans" cxnId="{B6B96FBD-8D42-E548-8483-FE6F7ED1A359}">
      <dgm:prSet/>
      <dgm:spPr/>
      <dgm:t>
        <a:bodyPr/>
        <a:lstStyle/>
        <a:p>
          <a:endParaRPr lang="en-GB"/>
        </a:p>
      </dgm:t>
    </dgm:pt>
    <dgm:pt modelId="{11EF6A11-0B2B-B64F-AEBC-155F1A9CAC0C}" type="pres">
      <dgm:prSet presAssocID="{EA544216-4BB1-8A43-94F2-0AF007244BC1}" presName="diagram" presStyleCnt="0">
        <dgm:presLayoutVars>
          <dgm:dir/>
          <dgm:resizeHandles val="exact"/>
        </dgm:presLayoutVars>
      </dgm:prSet>
      <dgm:spPr/>
    </dgm:pt>
    <dgm:pt modelId="{DB66CD5C-0668-CC4B-B53A-1E75946B8EE6}" type="pres">
      <dgm:prSet presAssocID="{0A6265F3-434D-1249-A1BE-21A8A2421CB4}" presName="node" presStyleLbl="node1" presStyleIdx="0" presStyleCnt="10">
        <dgm:presLayoutVars>
          <dgm:bulletEnabled val="1"/>
        </dgm:presLayoutVars>
      </dgm:prSet>
      <dgm:spPr/>
    </dgm:pt>
    <dgm:pt modelId="{75678F87-DB28-7F42-ACC8-CF5E121BBF53}" type="pres">
      <dgm:prSet presAssocID="{E63556E7-ED20-F345-8BC0-1D23A8D2703B}" presName="sibTrans" presStyleLbl="sibTrans2D1" presStyleIdx="0" presStyleCnt="9"/>
      <dgm:spPr/>
    </dgm:pt>
    <dgm:pt modelId="{EEFAB66A-CCED-4E41-854B-B435B188FAE6}" type="pres">
      <dgm:prSet presAssocID="{E63556E7-ED20-F345-8BC0-1D23A8D2703B}" presName="connectorText" presStyleLbl="sibTrans2D1" presStyleIdx="0" presStyleCnt="9"/>
      <dgm:spPr/>
    </dgm:pt>
    <dgm:pt modelId="{7C8223ED-CE93-D947-9A4D-62F059DB38B4}" type="pres">
      <dgm:prSet presAssocID="{441A8614-CD6A-D44B-AA5B-2B7EA60E41C0}" presName="node" presStyleLbl="node1" presStyleIdx="1" presStyleCnt="10">
        <dgm:presLayoutVars>
          <dgm:bulletEnabled val="1"/>
        </dgm:presLayoutVars>
      </dgm:prSet>
      <dgm:spPr/>
    </dgm:pt>
    <dgm:pt modelId="{FDFA2469-FD82-4E40-8803-1FE6AB3C87BD}" type="pres">
      <dgm:prSet presAssocID="{A0EFC386-CBEA-2443-BCD7-2FA7306BC77B}" presName="sibTrans" presStyleLbl="sibTrans2D1" presStyleIdx="1" presStyleCnt="9"/>
      <dgm:spPr/>
    </dgm:pt>
    <dgm:pt modelId="{DB293A68-1553-C147-982B-4355F6F5F78E}" type="pres">
      <dgm:prSet presAssocID="{A0EFC386-CBEA-2443-BCD7-2FA7306BC77B}" presName="connectorText" presStyleLbl="sibTrans2D1" presStyleIdx="1" presStyleCnt="9"/>
      <dgm:spPr/>
    </dgm:pt>
    <dgm:pt modelId="{0BB9984F-CBF1-1E41-806D-9173E1CE0873}" type="pres">
      <dgm:prSet presAssocID="{12130D41-6733-C645-AE95-916E27C563C3}" presName="node" presStyleLbl="node1" presStyleIdx="2" presStyleCnt="10">
        <dgm:presLayoutVars>
          <dgm:bulletEnabled val="1"/>
        </dgm:presLayoutVars>
      </dgm:prSet>
      <dgm:spPr/>
    </dgm:pt>
    <dgm:pt modelId="{EE1A0C6E-F2BC-824A-9C75-2EF3BF2DAEA1}" type="pres">
      <dgm:prSet presAssocID="{BE5BDCF0-1408-4B42-9BFC-C3499632578F}" presName="sibTrans" presStyleLbl="sibTrans2D1" presStyleIdx="2" presStyleCnt="9"/>
      <dgm:spPr/>
    </dgm:pt>
    <dgm:pt modelId="{D79E268E-85B1-6944-8556-EAA6C9588F26}" type="pres">
      <dgm:prSet presAssocID="{BE5BDCF0-1408-4B42-9BFC-C3499632578F}" presName="connectorText" presStyleLbl="sibTrans2D1" presStyleIdx="2" presStyleCnt="9"/>
      <dgm:spPr/>
    </dgm:pt>
    <dgm:pt modelId="{B35D8AC0-EAC2-8943-9DF9-429C58CE6430}" type="pres">
      <dgm:prSet presAssocID="{B8D1090D-19E6-B141-98BE-D28230D99757}" presName="node" presStyleLbl="node1" presStyleIdx="3" presStyleCnt="10">
        <dgm:presLayoutVars>
          <dgm:bulletEnabled val="1"/>
        </dgm:presLayoutVars>
      </dgm:prSet>
      <dgm:spPr/>
    </dgm:pt>
    <dgm:pt modelId="{10C3A615-2A8D-2747-B934-BCC5F788800E}" type="pres">
      <dgm:prSet presAssocID="{EE4ED038-F148-F342-AB15-386EF4D1900F}" presName="sibTrans" presStyleLbl="sibTrans2D1" presStyleIdx="3" presStyleCnt="9"/>
      <dgm:spPr/>
    </dgm:pt>
    <dgm:pt modelId="{75CD822B-331C-1541-9082-F76C57188A4D}" type="pres">
      <dgm:prSet presAssocID="{EE4ED038-F148-F342-AB15-386EF4D1900F}" presName="connectorText" presStyleLbl="sibTrans2D1" presStyleIdx="3" presStyleCnt="9"/>
      <dgm:spPr/>
    </dgm:pt>
    <dgm:pt modelId="{11C07327-A51A-6942-8786-35A0D8AFBA60}" type="pres">
      <dgm:prSet presAssocID="{97A080C4-B438-BC46-8DEE-746F97360376}" presName="node" presStyleLbl="node1" presStyleIdx="4" presStyleCnt="10">
        <dgm:presLayoutVars>
          <dgm:bulletEnabled val="1"/>
        </dgm:presLayoutVars>
      </dgm:prSet>
      <dgm:spPr/>
    </dgm:pt>
    <dgm:pt modelId="{6F0870B8-F3B9-CD4F-96C2-E84AE4F3518E}" type="pres">
      <dgm:prSet presAssocID="{0DC5153B-7D1E-8C44-8558-B9BA01772D3B}" presName="sibTrans" presStyleLbl="sibTrans2D1" presStyleIdx="4" presStyleCnt="9"/>
      <dgm:spPr/>
    </dgm:pt>
    <dgm:pt modelId="{6BF5F5EB-D6A5-864A-8D18-429E5C5AE289}" type="pres">
      <dgm:prSet presAssocID="{0DC5153B-7D1E-8C44-8558-B9BA01772D3B}" presName="connectorText" presStyleLbl="sibTrans2D1" presStyleIdx="4" presStyleCnt="9"/>
      <dgm:spPr/>
    </dgm:pt>
    <dgm:pt modelId="{961C9863-9F5C-A242-8FFF-407861D66381}" type="pres">
      <dgm:prSet presAssocID="{1BD03D82-66F3-8A46-8EE2-3DCEB2E93450}" presName="node" presStyleLbl="node1" presStyleIdx="5" presStyleCnt="10">
        <dgm:presLayoutVars>
          <dgm:bulletEnabled val="1"/>
        </dgm:presLayoutVars>
      </dgm:prSet>
      <dgm:spPr/>
    </dgm:pt>
    <dgm:pt modelId="{10BCDB38-3769-4B47-8536-3FCE677B676A}" type="pres">
      <dgm:prSet presAssocID="{D8B03495-E724-F048-81F2-36753F638F97}" presName="sibTrans" presStyleLbl="sibTrans2D1" presStyleIdx="5" presStyleCnt="9"/>
      <dgm:spPr/>
    </dgm:pt>
    <dgm:pt modelId="{603C052C-899E-8B4F-A143-2661B697638B}" type="pres">
      <dgm:prSet presAssocID="{D8B03495-E724-F048-81F2-36753F638F97}" presName="connectorText" presStyleLbl="sibTrans2D1" presStyleIdx="5" presStyleCnt="9"/>
      <dgm:spPr/>
    </dgm:pt>
    <dgm:pt modelId="{54FE79C3-54D1-8644-AD05-D348DDFE8A18}" type="pres">
      <dgm:prSet presAssocID="{2DCB6CFD-A797-7048-93A0-C4FB6F62B1EA}" presName="node" presStyleLbl="node1" presStyleIdx="6" presStyleCnt="10">
        <dgm:presLayoutVars>
          <dgm:bulletEnabled val="1"/>
        </dgm:presLayoutVars>
      </dgm:prSet>
      <dgm:spPr/>
    </dgm:pt>
    <dgm:pt modelId="{77C8045B-7FCF-214D-93FF-B4CFAF400507}" type="pres">
      <dgm:prSet presAssocID="{85A3EDBC-0D45-234D-9FBB-3AB968F79BBE}" presName="sibTrans" presStyleLbl="sibTrans2D1" presStyleIdx="6" presStyleCnt="9"/>
      <dgm:spPr/>
    </dgm:pt>
    <dgm:pt modelId="{CDC08F93-C2AF-0D4E-A509-C4249B83896C}" type="pres">
      <dgm:prSet presAssocID="{85A3EDBC-0D45-234D-9FBB-3AB968F79BBE}" presName="connectorText" presStyleLbl="sibTrans2D1" presStyleIdx="6" presStyleCnt="9"/>
      <dgm:spPr/>
    </dgm:pt>
    <dgm:pt modelId="{7555BE12-97E5-D341-88A4-B698EDACAD00}" type="pres">
      <dgm:prSet presAssocID="{4246BF0B-246F-EC4D-A3B1-A9BD87D4689D}" presName="node" presStyleLbl="node1" presStyleIdx="7" presStyleCnt="10">
        <dgm:presLayoutVars>
          <dgm:bulletEnabled val="1"/>
        </dgm:presLayoutVars>
      </dgm:prSet>
      <dgm:spPr/>
    </dgm:pt>
    <dgm:pt modelId="{1568CAB0-44DB-764B-B534-55169D4C9E92}" type="pres">
      <dgm:prSet presAssocID="{372755BF-DC16-6E46-ADD1-F13EE1C95553}" presName="sibTrans" presStyleLbl="sibTrans2D1" presStyleIdx="7" presStyleCnt="9"/>
      <dgm:spPr/>
    </dgm:pt>
    <dgm:pt modelId="{32EA8861-0F87-8C4D-AF36-34DF13F62A38}" type="pres">
      <dgm:prSet presAssocID="{372755BF-DC16-6E46-ADD1-F13EE1C95553}" presName="connectorText" presStyleLbl="sibTrans2D1" presStyleIdx="7" presStyleCnt="9"/>
      <dgm:spPr/>
    </dgm:pt>
    <dgm:pt modelId="{80CC1033-EBC8-CB4A-9C84-B5F060FEA977}" type="pres">
      <dgm:prSet presAssocID="{3C343799-F5D1-5342-B06C-5CF0CD9E87EF}" presName="node" presStyleLbl="node1" presStyleIdx="8" presStyleCnt="10">
        <dgm:presLayoutVars>
          <dgm:bulletEnabled val="1"/>
        </dgm:presLayoutVars>
      </dgm:prSet>
      <dgm:spPr/>
    </dgm:pt>
    <dgm:pt modelId="{4C9CA9E9-B185-E140-9AEC-9A5B8D5230A7}" type="pres">
      <dgm:prSet presAssocID="{484D9297-2231-BD42-84D5-5F1386C4D595}" presName="sibTrans" presStyleLbl="sibTrans2D1" presStyleIdx="8" presStyleCnt="9"/>
      <dgm:spPr/>
    </dgm:pt>
    <dgm:pt modelId="{3AF25E81-0E75-0F4F-A119-53F82C2D2B72}" type="pres">
      <dgm:prSet presAssocID="{484D9297-2231-BD42-84D5-5F1386C4D595}" presName="connectorText" presStyleLbl="sibTrans2D1" presStyleIdx="8" presStyleCnt="9"/>
      <dgm:spPr/>
    </dgm:pt>
    <dgm:pt modelId="{EBEA6023-8343-F44E-B16B-1955998EE0FB}" type="pres">
      <dgm:prSet presAssocID="{F4D79370-FE8A-BC48-8E71-176321932E8E}" presName="node" presStyleLbl="node1" presStyleIdx="9" presStyleCnt="10">
        <dgm:presLayoutVars>
          <dgm:bulletEnabled val="1"/>
        </dgm:presLayoutVars>
      </dgm:prSet>
      <dgm:spPr/>
    </dgm:pt>
  </dgm:ptLst>
  <dgm:cxnLst>
    <dgm:cxn modelId="{2E473315-2927-9B4A-A9E8-D1C887D96E3F}" type="presOf" srcId="{E63556E7-ED20-F345-8BC0-1D23A8D2703B}" destId="{EEFAB66A-CCED-4E41-854B-B435B188FAE6}" srcOrd="1" destOrd="0" presId="urn:microsoft.com/office/officeart/2005/8/layout/process5"/>
    <dgm:cxn modelId="{AF47F62C-5B3C-1543-82FF-F2813874980D}" srcId="{EA544216-4BB1-8A43-94F2-0AF007244BC1}" destId="{97A080C4-B438-BC46-8DEE-746F97360376}" srcOrd="4" destOrd="0" parTransId="{141C4FCF-5AA5-5B4A-9D13-B6E56ED27E01}" sibTransId="{0DC5153B-7D1E-8C44-8558-B9BA01772D3B}"/>
    <dgm:cxn modelId="{8A203E2D-40AE-4043-BCF1-14EB60B9FD9B}" srcId="{EA544216-4BB1-8A43-94F2-0AF007244BC1}" destId="{1BD03D82-66F3-8A46-8EE2-3DCEB2E93450}" srcOrd="5" destOrd="0" parTransId="{2C37A486-91AA-0742-AB9A-AD32F0476A6C}" sibTransId="{D8B03495-E724-F048-81F2-36753F638F97}"/>
    <dgm:cxn modelId="{C2FE5033-C4F2-CE4E-963E-EB8FD32CDB95}" srcId="{EA544216-4BB1-8A43-94F2-0AF007244BC1}" destId="{12130D41-6733-C645-AE95-916E27C563C3}" srcOrd="2" destOrd="0" parTransId="{796B739C-137C-FE4E-86B0-0862AC0C8D86}" sibTransId="{BE5BDCF0-1408-4B42-9BFC-C3499632578F}"/>
    <dgm:cxn modelId="{5F354C36-69C7-604E-AD20-0E422BC6973C}" srcId="{EA544216-4BB1-8A43-94F2-0AF007244BC1}" destId="{2DCB6CFD-A797-7048-93A0-C4FB6F62B1EA}" srcOrd="6" destOrd="0" parTransId="{5350A7F4-126D-5B49-957B-3B3E42DDDA1E}" sibTransId="{85A3EDBC-0D45-234D-9FBB-3AB968F79BBE}"/>
    <dgm:cxn modelId="{401ACA42-BCBD-B740-BD5D-48BD7B485B3A}" type="presOf" srcId="{484D9297-2231-BD42-84D5-5F1386C4D595}" destId="{3AF25E81-0E75-0F4F-A119-53F82C2D2B72}" srcOrd="1" destOrd="0" presId="urn:microsoft.com/office/officeart/2005/8/layout/process5"/>
    <dgm:cxn modelId="{024F154C-DDD1-8146-B0A1-D00C346F3B5C}" type="presOf" srcId="{D8B03495-E724-F048-81F2-36753F638F97}" destId="{10BCDB38-3769-4B47-8536-3FCE677B676A}" srcOrd="0" destOrd="0" presId="urn:microsoft.com/office/officeart/2005/8/layout/process5"/>
    <dgm:cxn modelId="{B35BDF50-4EB3-194B-9648-4CE6DD8EF2F1}" type="presOf" srcId="{B8D1090D-19E6-B141-98BE-D28230D99757}" destId="{B35D8AC0-EAC2-8943-9DF9-429C58CE6430}" srcOrd="0" destOrd="0" presId="urn:microsoft.com/office/officeart/2005/8/layout/process5"/>
    <dgm:cxn modelId="{11B89755-8A35-DA4E-8DE1-E973AD8BBFEF}" type="presOf" srcId="{A0EFC386-CBEA-2443-BCD7-2FA7306BC77B}" destId="{FDFA2469-FD82-4E40-8803-1FE6AB3C87BD}" srcOrd="0" destOrd="0" presId="urn:microsoft.com/office/officeart/2005/8/layout/process5"/>
    <dgm:cxn modelId="{284DEA5D-770E-0145-A707-18BEAE41C5E0}" type="presOf" srcId="{12130D41-6733-C645-AE95-916E27C563C3}" destId="{0BB9984F-CBF1-1E41-806D-9173E1CE0873}" srcOrd="0" destOrd="0" presId="urn:microsoft.com/office/officeart/2005/8/layout/process5"/>
    <dgm:cxn modelId="{8572E46E-2817-1B43-9B02-E1A2CD6FF666}" type="presOf" srcId="{D8B03495-E724-F048-81F2-36753F638F97}" destId="{603C052C-899E-8B4F-A143-2661B697638B}" srcOrd="1" destOrd="0" presId="urn:microsoft.com/office/officeart/2005/8/layout/process5"/>
    <dgm:cxn modelId="{893C7E70-FD89-BC48-AA96-3A18318EF40F}" srcId="{EA544216-4BB1-8A43-94F2-0AF007244BC1}" destId="{441A8614-CD6A-D44B-AA5B-2B7EA60E41C0}" srcOrd="1" destOrd="0" parTransId="{924852B5-6F8A-0640-9976-749B182D2C6D}" sibTransId="{A0EFC386-CBEA-2443-BCD7-2FA7306BC77B}"/>
    <dgm:cxn modelId="{2C2BCE71-9F14-1A42-96E4-404C1A08F4E2}" type="presOf" srcId="{EE4ED038-F148-F342-AB15-386EF4D1900F}" destId="{10C3A615-2A8D-2747-B934-BCC5F788800E}" srcOrd="0" destOrd="0" presId="urn:microsoft.com/office/officeart/2005/8/layout/process5"/>
    <dgm:cxn modelId="{FDFF2C7B-A284-3744-9F19-762D6A43F752}" type="presOf" srcId="{441A8614-CD6A-D44B-AA5B-2B7EA60E41C0}" destId="{7C8223ED-CE93-D947-9A4D-62F059DB38B4}" srcOrd="0" destOrd="0" presId="urn:microsoft.com/office/officeart/2005/8/layout/process5"/>
    <dgm:cxn modelId="{79861C7F-4DE5-CA40-8FF8-7C380DF373E3}" type="presOf" srcId="{85A3EDBC-0D45-234D-9FBB-3AB968F79BBE}" destId="{77C8045B-7FCF-214D-93FF-B4CFAF400507}" srcOrd="0" destOrd="0" presId="urn:microsoft.com/office/officeart/2005/8/layout/process5"/>
    <dgm:cxn modelId="{6DC7D881-C746-BE4A-AD03-BEE1FBAC79FF}" type="presOf" srcId="{EE4ED038-F148-F342-AB15-386EF4D1900F}" destId="{75CD822B-331C-1541-9082-F76C57188A4D}" srcOrd="1" destOrd="0" presId="urn:microsoft.com/office/officeart/2005/8/layout/process5"/>
    <dgm:cxn modelId="{44C91087-A519-D045-901B-947B719986E0}" type="presOf" srcId="{0DC5153B-7D1E-8C44-8558-B9BA01772D3B}" destId="{6BF5F5EB-D6A5-864A-8D18-429E5C5AE289}" srcOrd="1" destOrd="0" presId="urn:microsoft.com/office/officeart/2005/8/layout/process5"/>
    <dgm:cxn modelId="{2FF76187-25AA-9748-83EC-DB2FC2763CAD}" type="presOf" srcId="{E63556E7-ED20-F345-8BC0-1D23A8D2703B}" destId="{75678F87-DB28-7F42-ACC8-CF5E121BBF53}" srcOrd="0" destOrd="0" presId="urn:microsoft.com/office/officeart/2005/8/layout/process5"/>
    <dgm:cxn modelId="{C5EDD787-A8D1-204E-BB04-E92CBFED360B}" type="presOf" srcId="{4246BF0B-246F-EC4D-A3B1-A9BD87D4689D}" destId="{7555BE12-97E5-D341-88A4-B698EDACAD00}" srcOrd="0" destOrd="0" presId="urn:microsoft.com/office/officeart/2005/8/layout/process5"/>
    <dgm:cxn modelId="{12B0C088-B239-3742-B3DB-78DA23DEF6B9}" type="presOf" srcId="{0A6265F3-434D-1249-A1BE-21A8A2421CB4}" destId="{DB66CD5C-0668-CC4B-B53A-1E75946B8EE6}" srcOrd="0" destOrd="0" presId="urn:microsoft.com/office/officeart/2005/8/layout/process5"/>
    <dgm:cxn modelId="{7678AC97-9C5D-5C4F-BB0C-FF1058C1BC2E}" type="presOf" srcId="{85A3EDBC-0D45-234D-9FBB-3AB968F79BBE}" destId="{CDC08F93-C2AF-0D4E-A509-C4249B83896C}" srcOrd="1" destOrd="0" presId="urn:microsoft.com/office/officeart/2005/8/layout/process5"/>
    <dgm:cxn modelId="{C78A58A0-0B22-0D49-B57A-8F13691E5519}" type="presOf" srcId="{1BD03D82-66F3-8A46-8EE2-3DCEB2E93450}" destId="{961C9863-9F5C-A242-8FFF-407861D66381}" srcOrd="0" destOrd="0" presId="urn:microsoft.com/office/officeart/2005/8/layout/process5"/>
    <dgm:cxn modelId="{394EDFAC-F041-BF4E-87D8-DD8FA6B97D94}" srcId="{EA544216-4BB1-8A43-94F2-0AF007244BC1}" destId="{3C343799-F5D1-5342-B06C-5CF0CD9E87EF}" srcOrd="8" destOrd="0" parTransId="{91F30652-DDAE-894D-9D82-4218D38C1600}" sibTransId="{484D9297-2231-BD42-84D5-5F1386C4D595}"/>
    <dgm:cxn modelId="{2BF243B3-323C-184F-A482-9D9B0DCCD110}" srcId="{EA544216-4BB1-8A43-94F2-0AF007244BC1}" destId="{4246BF0B-246F-EC4D-A3B1-A9BD87D4689D}" srcOrd="7" destOrd="0" parTransId="{79664B4F-969C-044B-9FBE-49ABE1751B5D}" sibTransId="{372755BF-DC16-6E46-ADD1-F13EE1C95553}"/>
    <dgm:cxn modelId="{CCBFDCB4-252D-9240-A617-659DEB033626}" type="presOf" srcId="{EA544216-4BB1-8A43-94F2-0AF007244BC1}" destId="{11EF6A11-0B2B-B64F-AEBC-155F1A9CAC0C}" srcOrd="0" destOrd="0" presId="urn:microsoft.com/office/officeart/2005/8/layout/process5"/>
    <dgm:cxn modelId="{58F840B7-C0B2-6149-B338-A78BE6CB1000}" type="presOf" srcId="{2DCB6CFD-A797-7048-93A0-C4FB6F62B1EA}" destId="{54FE79C3-54D1-8644-AD05-D348DDFE8A18}" srcOrd="0" destOrd="0" presId="urn:microsoft.com/office/officeart/2005/8/layout/process5"/>
    <dgm:cxn modelId="{B6B96FBD-8D42-E548-8483-FE6F7ED1A359}" srcId="{EA544216-4BB1-8A43-94F2-0AF007244BC1}" destId="{0A6265F3-434D-1249-A1BE-21A8A2421CB4}" srcOrd="0" destOrd="0" parTransId="{D2391DF8-2AC0-C741-A151-120E4DAED1FA}" sibTransId="{E63556E7-ED20-F345-8BC0-1D23A8D2703B}"/>
    <dgm:cxn modelId="{868810C4-8331-D148-AFC0-FF774139FA56}" type="presOf" srcId="{A0EFC386-CBEA-2443-BCD7-2FA7306BC77B}" destId="{DB293A68-1553-C147-982B-4355F6F5F78E}" srcOrd="1" destOrd="0" presId="urn:microsoft.com/office/officeart/2005/8/layout/process5"/>
    <dgm:cxn modelId="{FA0107D0-EBCA-094C-8E95-24AB2792EAF2}" type="presOf" srcId="{BE5BDCF0-1408-4B42-9BFC-C3499632578F}" destId="{EE1A0C6E-F2BC-824A-9C75-2EF3BF2DAEA1}" srcOrd="0" destOrd="0" presId="urn:microsoft.com/office/officeart/2005/8/layout/process5"/>
    <dgm:cxn modelId="{DBB2D1D2-3E72-A044-97F3-9687CD22E820}" type="presOf" srcId="{97A080C4-B438-BC46-8DEE-746F97360376}" destId="{11C07327-A51A-6942-8786-35A0D8AFBA60}" srcOrd="0" destOrd="0" presId="urn:microsoft.com/office/officeart/2005/8/layout/process5"/>
    <dgm:cxn modelId="{56FC75D5-E114-9149-AC6E-79EE3E8C6E73}" type="presOf" srcId="{0DC5153B-7D1E-8C44-8558-B9BA01772D3B}" destId="{6F0870B8-F3B9-CD4F-96C2-E84AE4F3518E}" srcOrd="0" destOrd="0" presId="urn:microsoft.com/office/officeart/2005/8/layout/process5"/>
    <dgm:cxn modelId="{3E0032D6-1478-2048-8E75-183618C066C5}" type="presOf" srcId="{3C343799-F5D1-5342-B06C-5CF0CD9E87EF}" destId="{80CC1033-EBC8-CB4A-9C84-B5F060FEA977}" srcOrd="0" destOrd="0" presId="urn:microsoft.com/office/officeart/2005/8/layout/process5"/>
    <dgm:cxn modelId="{67BDB9DB-7EF1-F448-82AB-31D0F0BF46BC}" type="presOf" srcId="{BE5BDCF0-1408-4B42-9BFC-C3499632578F}" destId="{D79E268E-85B1-6944-8556-EAA6C9588F26}" srcOrd="1" destOrd="0" presId="urn:microsoft.com/office/officeart/2005/8/layout/process5"/>
    <dgm:cxn modelId="{C43037E0-AB1C-8E4D-9449-E3DB3A66D423}" type="presOf" srcId="{372755BF-DC16-6E46-ADD1-F13EE1C95553}" destId="{32EA8861-0F87-8C4D-AF36-34DF13F62A38}" srcOrd="1" destOrd="0" presId="urn:microsoft.com/office/officeart/2005/8/layout/process5"/>
    <dgm:cxn modelId="{D287C0E0-8122-6845-92B1-9533AFEDD4E1}" srcId="{EA544216-4BB1-8A43-94F2-0AF007244BC1}" destId="{B8D1090D-19E6-B141-98BE-D28230D99757}" srcOrd="3" destOrd="0" parTransId="{FA1761E9-4F17-D245-98E1-B7E6141DD53B}" sibTransId="{EE4ED038-F148-F342-AB15-386EF4D1900F}"/>
    <dgm:cxn modelId="{3988E3EB-E5FA-844A-83DB-1A3B7623067B}" type="presOf" srcId="{484D9297-2231-BD42-84D5-5F1386C4D595}" destId="{4C9CA9E9-B185-E140-9AEC-9A5B8D5230A7}" srcOrd="0" destOrd="0" presId="urn:microsoft.com/office/officeart/2005/8/layout/process5"/>
    <dgm:cxn modelId="{28D48DF0-B418-DF44-9335-974F0311AE05}" srcId="{EA544216-4BB1-8A43-94F2-0AF007244BC1}" destId="{F4D79370-FE8A-BC48-8E71-176321932E8E}" srcOrd="9" destOrd="0" parTransId="{342A4DD2-D97B-4B4F-89AA-5420A956F16A}" sibTransId="{0D93C139-8E9E-1144-B81E-40572EBBF303}"/>
    <dgm:cxn modelId="{A18F57F2-C1E1-E64F-8CD1-44C8C4D8DCC1}" type="presOf" srcId="{372755BF-DC16-6E46-ADD1-F13EE1C95553}" destId="{1568CAB0-44DB-764B-B534-55169D4C9E92}" srcOrd="0" destOrd="0" presId="urn:microsoft.com/office/officeart/2005/8/layout/process5"/>
    <dgm:cxn modelId="{AD01DAFD-617F-0B4B-B1B2-68742B67543A}" type="presOf" srcId="{F4D79370-FE8A-BC48-8E71-176321932E8E}" destId="{EBEA6023-8343-F44E-B16B-1955998EE0FB}" srcOrd="0" destOrd="0" presId="urn:microsoft.com/office/officeart/2005/8/layout/process5"/>
    <dgm:cxn modelId="{F82BE87F-B005-3C4C-A1F4-9CD2C9B47AF9}" type="presParOf" srcId="{11EF6A11-0B2B-B64F-AEBC-155F1A9CAC0C}" destId="{DB66CD5C-0668-CC4B-B53A-1E75946B8EE6}" srcOrd="0" destOrd="0" presId="urn:microsoft.com/office/officeart/2005/8/layout/process5"/>
    <dgm:cxn modelId="{6F0233B2-950C-BA40-B8EB-9C911B100C5C}" type="presParOf" srcId="{11EF6A11-0B2B-B64F-AEBC-155F1A9CAC0C}" destId="{75678F87-DB28-7F42-ACC8-CF5E121BBF53}" srcOrd="1" destOrd="0" presId="urn:microsoft.com/office/officeart/2005/8/layout/process5"/>
    <dgm:cxn modelId="{5180EFB6-A0F2-E749-B538-5F995E9D65A7}" type="presParOf" srcId="{75678F87-DB28-7F42-ACC8-CF5E121BBF53}" destId="{EEFAB66A-CCED-4E41-854B-B435B188FAE6}" srcOrd="0" destOrd="0" presId="urn:microsoft.com/office/officeart/2005/8/layout/process5"/>
    <dgm:cxn modelId="{7EC61160-F11C-2A40-9B3E-92F31BEBEEEE}" type="presParOf" srcId="{11EF6A11-0B2B-B64F-AEBC-155F1A9CAC0C}" destId="{7C8223ED-CE93-D947-9A4D-62F059DB38B4}" srcOrd="2" destOrd="0" presId="urn:microsoft.com/office/officeart/2005/8/layout/process5"/>
    <dgm:cxn modelId="{D87396E2-BCD0-6742-B5A0-4D87321A22AE}" type="presParOf" srcId="{11EF6A11-0B2B-B64F-AEBC-155F1A9CAC0C}" destId="{FDFA2469-FD82-4E40-8803-1FE6AB3C87BD}" srcOrd="3" destOrd="0" presId="urn:microsoft.com/office/officeart/2005/8/layout/process5"/>
    <dgm:cxn modelId="{6C343B2F-AB3C-D747-ADFC-AA48F01A79AC}" type="presParOf" srcId="{FDFA2469-FD82-4E40-8803-1FE6AB3C87BD}" destId="{DB293A68-1553-C147-982B-4355F6F5F78E}" srcOrd="0" destOrd="0" presId="urn:microsoft.com/office/officeart/2005/8/layout/process5"/>
    <dgm:cxn modelId="{7CD6B109-B220-1E40-B860-C4B65C8A2B96}" type="presParOf" srcId="{11EF6A11-0B2B-B64F-AEBC-155F1A9CAC0C}" destId="{0BB9984F-CBF1-1E41-806D-9173E1CE0873}" srcOrd="4" destOrd="0" presId="urn:microsoft.com/office/officeart/2005/8/layout/process5"/>
    <dgm:cxn modelId="{04A302C5-D247-E043-841A-FD9FF5EED05D}" type="presParOf" srcId="{11EF6A11-0B2B-B64F-AEBC-155F1A9CAC0C}" destId="{EE1A0C6E-F2BC-824A-9C75-2EF3BF2DAEA1}" srcOrd="5" destOrd="0" presId="urn:microsoft.com/office/officeart/2005/8/layout/process5"/>
    <dgm:cxn modelId="{AC2A99AB-600C-5946-8DAF-F69D60B94995}" type="presParOf" srcId="{EE1A0C6E-F2BC-824A-9C75-2EF3BF2DAEA1}" destId="{D79E268E-85B1-6944-8556-EAA6C9588F26}" srcOrd="0" destOrd="0" presId="urn:microsoft.com/office/officeart/2005/8/layout/process5"/>
    <dgm:cxn modelId="{CC43A1F1-DE8D-234E-AAF0-A5B7E2E80018}" type="presParOf" srcId="{11EF6A11-0B2B-B64F-AEBC-155F1A9CAC0C}" destId="{B35D8AC0-EAC2-8943-9DF9-429C58CE6430}" srcOrd="6" destOrd="0" presId="urn:microsoft.com/office/officeart/2005/8/layout/process5"/>
    <dgm:cxn modelId="{F18A92AC-A8CC-6946-A76A-C5F31C771AF2}" type="presParOf" srcId="{11EF6A11-0B2B-B64F-AEBC-155F1A9CAC0C}" destId="{10C3A615-2A8D-2747-B934-BCC5F788800E}" srcOrd="7" destOrd="0" presId="urn:microsoft.com/office/officeart/2005/8/layout/process5"/>
    <dgm:cxn modelId="{BA955FAF-7F5D-3D4F-BAF8-B2943300A5EC}" type="presParOf" srcId="{10C3A615-2A8D-2747-B934-BCC5F788800E}" destId="{75CD822B-331C-1541-9082-F76C57188A4D}" srcOrd="0" destOrd="0" presId="urn:microsoft.com/office/officeart/2005/8/layout/process5"/>
    <dgm:cxn modelId="{C97D238F-5C53-DA45-95C3-7454055F5F22}" type="presParOf" srcId="{11EF6A11-0B2B-B64F-AEBC-155F1A9CAC0C}" destId="{11C07327-A51A-6942-8786-35A0D8AFBA60}" srcOrd="8" destOrd="0" presId="urn:microsoft.com/office/officeart/2005/8/layout/process5"/>
    <dgm:cxn modelId="{C05B2C5F-5068-C443-82B5-86F08DDE9C77}" type="presParOf" srcId="{11EF6A11-0B2B-B64F-AEBC-155F1A9CAC0C}" destId="{6F0870B8-F3B9-CD4F-96C2-E84AE4F3518E}" srcOrd="9" destOrd="0" presId="urn:microsoft.com/office/officeart/2005/8/layout/process5"/>
    <dgm:cxn modelId="{24C7B20A-4AEF-E54E-8CD1-5BCD19C96947}" type="presParOf" srcId="{6F0870B8-F3B9-CD4F-96C2-E84AE4F3518E}" destId="{6BF5F5EB-D6A5-864A-8D18-429E5C5AE289}" srcOrd="0" destOrd="0" presId="urn:microsoft.com/office/officeart/2005/8/layout/process5"/>
    <dgm:cxn modelId="{F2D995CD-E4CD-BA4A-AC5E-EBF51C4D7EFC}" type="presParOf" srcId="{11EF6A11-0B2B-B64F-AEBC-155F1A9CAC0C}" destId="{961C9863-9F5C-A242-8FFF-407861D66381}" srcOrd="10" destOrd="0" presId="urn:microsoft.com/office/officeart/2005/8/layout/process5"/>
    <dgm:cxn modelId="{EACB97D0-61F9-DD40-B655-8BFBFC4B32B3}" type="presParOf" srcId="{11EF6A11-0B2B-B64F-AEBC-155F1A9CAC0C}" destId="{10BCDB38-3769-4B47-8536-3FCE677B676A}" srcOrd="11" destOrd="0" presId="urn:microsoft.com/office/officeart/2005/8/layout/process5"/>
    <dgm:cxn modelId="{2C94C938-5FC9-4E4C-8F3B-391FF5F89DC3}" type="presParOf" srcId="{10BCDB38-3769-4B47-8536-3FCE677B676A}" destId="{603C052C-899E-8B4F-A143-2661B697638B}" srcOrd="0" destOrd="0" presId="urn:microsoft.com/office/officeart/2005/8/layout/process5"/>
    <dgm:cxn modelId="{CFA179B4-4438-2849-9E8B-19F317D4C566}" type="presParOf" srcId="{11EF6A11-0B2B-B64F-AEBC-155F1A9CAC0C}" destId="{54FE79C3-54D1-8644-AD05-D348DDFE8A18}" srcOrd="12" destOrd="0" presId="urn:microsoft.com/office/officeart/2005/8/layout/process5"/>
    <dgm:cxn modelId="{2EB21F29-573C-414F-8360-546A4316E013}" type="presParOf" srcId="{11EF6A11-0B2B-B64F-AEBC-155F1A9CAC0C}" destId="{77C8045B-7FCF-214D-93FF-B4CFAF400507}" srcOrd="13" destOrd="0" presId="urn:microsoft.com/office/officeart/2005/8/layout/process5"/>
    <dgm:cxn modelId="{7094A971-7FE2-2A4F-B0D2-F9D972B6A5AA}" type="presParOf" srcId="{77C8045B-7FCF-214D-93FF-B4CFAF400507}" destId="{CDC08F93-C2AF-0D4E-A509-C4249B83896C}" srcOrd="0" destOrd="0" presId="urn:microsoft.com/office/officeart/2005/8/layout/process5"/>
    <dgm:cxn modelId="{BDE4B6D4-CABF-0148-BE5D-ACDE9BC2F839}" type="presParOf" srcId="{11EF6A11-0B2B-B64F-AEBC-155F1A9CAC0C}" destId="{7555BE12-97E5-D341-88A4-B698EDACAD00}" srcOrd="14" destOrd="0" presId="urn:microsoft.com/office/officeart/2005/8/layout/process5"/>
    <dgm:cxn modelId="{4E5C76C2-75EE-C847-B7E7-61CA0D7BA136}" type="presParOf" srcId="{11EF6A11-0B2B-B64F-AEBC-155F1A9CAC0C}" destId="{1568CAB0-44DB-764B-B534-55169D4C9E92}" srcOrd="15" destOrd="0" presId="urn:microsoft.com/office/officeart/2005/8/layout/process5"/>
    <dgm:cxn modelId="{546E7B47-10C1-8C4C-B14F-8AC7A07A0A60}" type="presParOf" srcId="{1568CAB0-44DB-764B-B534-55169D4C9E92}" destId="{32EA8861-0F87-8C4D-AF36-34DF13F62A38}" srcOrd="0" destOrd="0" presId="urn:microsoft.com/office/officeart/2005/8/layout/process5"/>
    <dgm:cxn modelId="{F75ECA8B-7C4E-B54C-9AB4-22ECABBB67CC}" type="presParOf" srcId="{11EF6A11-0B2B-B64F-AEBC-155F1A9CAC0C}" destId="{80CC1033-EBC8-CB4A-9C84-B5F060FEA977}" srcOrd="16" destOrd="0" presId="urn:microsoft.com/office/officeart/2005/8/layout/process5"/>
    <dgm:cxn modelId="{31B70A22-B12D-C347-9708-BC654819FBF8}" type="presParOf" srcId="{11EF6A11-0B2B-B64F-AEBC-155F1A9CAC0C}" destId="{4C9CA9E9-B185-E140-9AEC-9A5B8D5230A7}" srcOrd="17" destOrd="0" presId="urn:microsoft.com/office/officeart/2005/8/layout/process5"/>
    <dgm:cxn modelId="{D2A01AAF-E3D2-8D40-B618-8143CDD46130}" type="presParOf" srcId="{4C9CA9E9-B185-E140-9AEC-9A5B8D5230A7}" destId="{3AF25E81-0E75-0F4F-A119-53F82C2D2B72}" srcOrd="0" destOrd="0" presId="urn:microsoft.com/office/officeart/2005/8/layout/process5"/>
    <dgm:cxn modelId="{F214B43D-90A6-BD48-B864-F416DBC31526}" type="presParOf" srcId="{11EF6A11-0B2B-B64F-AEBC-155F1A9CAC0C}" destId="{EBEA6023-8343-F44E-B16B-1955998EE0FB}" srcOrd="18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2.xml><?xml version="1.0" encoding="utf-8"?>
<dgm:dataModel xmlns:dgm="http://schemas.openxmlformats.org/drawingml/2006/diagram" xmlns:a="http://schemas.openxmlformats.org/drawingml/2006/main">
  <dgm:ptLst>
    <dgm:pt modelId="{65132966-74C5-894C-82D7-6378CED0A615}" type="doc">
      <dgm:prSet loTypeId="urn:microsoft.com/office/officeart/2005/8/layout/process5" loCatId="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1C8D7897-0CC6-204A-9844-88E348319E57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Systematic description of project and purposes</a:t>
          </a:r>
        </a:p>
      </dgm:t>
    </dgm:pt>
    <dgm:pt modelId="{086BA71F-8CDF-3C4E-8F9F-D164D9A1519A}" type="parTrans" cxnId="{E45B7927-0626-7B4B-BD58-608D5E90E8A4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4699E2D5-DE11-B240-BFF4-45B076D79AFC}" type="sibTrans" cxnId="{E45B7927-0626-7B4B-BD58-608D5E90E8A4}">
      <dgm:prSet/>
      <dgm:spPr/>
      <dgm:t>
        <a:bodyPr/>
        <a:lstStyle/>
        <a:p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9291A0D4-69CB-3944-AE98-9456AB2B00E6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Assess necessity and proportionality</a:t>
          </a:r>
        </a:p>
      </dgm:t>
    </dgm:pt>
    <dgm:pt modelId="{6D43B344-F075-2047-988D-BB7564E585D5}" type="parTrans" cxnId="{708B16F9-C3D5-0F4B-870D-6FFDF757C506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70F32D75-A821-B14F-854B-B7595932AAD3}" type="sibTrans" cxnId="{708B16F9-C3D5-0F4B-870D-6FFDF757C506}">
      <dgm:prSet/>
      <dgm:spPr/>
      <dgm:t>
        <a:bodyPr/>
        <a:lstStyle/>
        <a:p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4C62D04A-1D85-634E-8339-4E916C985A53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Apply suitable measures and safeguards</a:t>
          </a:r>
        </a:p>
      </dgm:t>
    </dgm:pt>
    <dgm:pt modelId="{6285F110-8A7F-9A42-AF46-FB10822B669F}" type="parTrans" cxnId="{5D3C9FF7-08E1-4A42-9565-95A6A3B48C1F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906D06CB-F233-B946-A004-12B3729BD671}" type="sibTrans" cxnId="{5D3C9FF7-08E1-4A42-9565-95A6A3B48C1F}">
      <dgm:prSet/>
      <dgm:spPr/>
      <dgm:t>
        <a:bodyPr/>
        <a:lstStyle/>
        <a:p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64CC951E-E0AF-D440-B202-037B40EC6A91}">
      <dgm:prSet/>
      <dgm:spPr/>
      <dgm:t>
        <a:bodyPr/>
        <a:lstStyle/>
        <a:p>
          <a:r>
            <a:rPr lang="en-GB" dirty="0">
              <a:latin typeface="Avenir Book" charset="0"/>
              <a:ea typeface="Avenir Book" charset="0"/>
              <a:cs typeface="Avenir Book" charset="0"/>
            </a:rPr>
            <a:t>Identify risks</a:t>
          </a:r>
        </a:p>
      </dgm:t>
    </dgm:pt>
    <dgm:pt modelId="{574EF30E-8B62-374C-B983-A4CB569FDF41}" type="parTrans" cxnId="{8C3CBE8A-0D55-C84B-AA35-C8C39AA16E0B}">
      <dgm:prSet/>
      <dgm:spPr/>
      <dgm:t>
        <a:bodyPr/>
        <a:lstStyle/>
        <a:p>
          <a:endParaRPr lang="en-GB"/>
        </a:p>
      </dgm:t>
    </dgm:pt>
    <dgm:pt modelId="{9DED190B-233C-F440-A992-935422974577}" type="sibTrans" cxnId="{8C3CBE8A-0D55-C84B-AA35-C8C39AA16E0B}">
      <dgm:prSet/>
      <dgm:spPr/>
      <dgm:t>
        <a:bodyPr/>
        <a:lstStyle/>
        <a:p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1BF3BCBE-ABA4-6F44-A42D-B4686197AC96}" type="pres">
      <dgm:prSet presAssocID="{65132966-74C5-894C-82D7-6378CED0A615}" presName="diagram" presStyleCnt="0">
        <dgm:presLayoutVars>
          <dgm:dir/>
          <dgm:resizeHandles val="exact"/>
        </dgm:presLayoutVars>
      </dgm:prSet>
      <dgm:spPr/>
    </dgm:pt>
    <dgm:pt modelId="{433CCBC3-B8C0-0D4E-A5C5-A1C0A98375B9}" type="pres">
      <dgm:prSet presAssocID="{1C8D7897-0CC6-204A-9844-88E348319E57}" presName="node" presStyleLbl="node1" presStyleIdx="0" presStyleCnt="4">
        <dgm:presLayoutVars>
          <dgm:bulletEnabled val="1"/>
        </dgm:presLayoutVars>
      </dgm:prSet>
      <dgm:spPr/>
    </dgm:pt>
    <dgm:pt modelId="{5C22B3AE-D549-BD43-A203-201DF1B01F2C}" type="pres">
      <dgm:prSet presAssocID="{4699E2D5-DE11-B240-BFF4-45B076D79AFC}" presName="sibTrans" presStyleLbl="sibTrans2D1" presStyleIdx="0" presStyleCnt="3"/>
      <dgm:spPr/>
    </dgm:pt>
    <dgm:pt modelId="{FF00D49E-465D-5945-ABAB-9054987CF505}" type="pres">
      <dgm:prSet presAssocID="{4699E2D5-DE11-B240-BFF4-45B076D79AFC}" presName="connectorText" presStyleLbl="sibTrans2D1" presStyleIdx="0" presStyleCnt="3"/>
      <dgm:spPr/>
    </dgm:pt>
    <dgm:pt modelId="{AE5BEDBA-7BEE-5C47-82C1-ABFE4EACCD35}" type="pres">
      <dgm:prSet presAssocID="{9291A0D4-69CB-3944-AE98-9456AB2B00E6}" presName="node" presStyleLbl="node1" presStyleIdx="1" presStyleCnt="4">
        <dgm:presLayoutVars>
          <dgm:bulletEnabled val="1"/>
        </dgm:presLayoutVars>
      </dgm:prSet>
      <dgm:spPr/>
    </dgm:pt>
    <dgm:pt modelId="{A7C7D385-F522-B94B-9046-FF94EDA94F8E}" type="pres">
      <dgm:prSet presAssocID="{70F32D75-A821-B14F-854B-B7595932AAD3}" presName="sibTrans" presStyleLbl="sibTrans2D1" presStyleIdx="1" presStyleCnt="3"/>
      <dgm:spPr/>
    </dgm:pt>
    <dgm:pt modelId="{A255F771-B503-A94A-9A23-BB9E7F6DC260}" type="pres">
      <dgm:prSet presAssocID="{70F32D75-A821-B14F-854B-B7595932AAD3}" presName="connectorText" presStyleLbl="sibTrans2D1" presStyleIdx="1" presStyleCnt="3"/>
      <dgm:spPr/>
    </dgm:pt>
    <dgm:pt modelId="{4F34A899-39C8-3643-A83A-20955EF94C8B}" type="pres">
      <dgm:prSet presAssocID="{64CC951E-E0AF-D440-B202-037B40EC6A91}" presName="node" presStyleLbl="node1" presStyleIdx="2" presStyleCnt="4">
        <dgm:presLayoutVars>
          <dgm:bulletEnabled val="1"/>
        </dgm:presLayoutVars>
      </dgm:prSet>
      <dgm:spPr/>
    </dgm:pt>
    <dgm:pt modelId="{8EC26E2D-0EDE-374F-BE2B-581254D06A43}" type="pres">
      <dgm:prSet presAssocID="{9DED190B-233C-F440-A992-935422974577}" presName="sibTrans" presStyleLbl="sibTrans2D1" presStyleIdx="2" presStyleCnt="3"/>
      <dgm:spPr/>
    </dgm:pt>
    <dgm:pt modelId="{FB7AE0EF-833B-B645-AEFF-613150AC2607}" type="pres">
      <dgm:prSet presAssocID="{9DED190B-233C-F440-A992-935422974577}" presName="connectorText" presStyleLbl="sibTrans2D1" presStyleIdx="2" presStyleCnt="3"/>
      <dgm:spPr/>
    </dgm:pt>
    <dgm:pt modelId="{A576F6A9-9B61-004E-BA66-5BF236899A9C}" type="pres">
      <dgm:prSet presAssocID="{4C62D04A-1D85-634E-8339-4E916C985A53}" presName="node" presStyleLbl="node1" presStyleIdx="3" presStyleCnt="4">
        <dgm:presLayoutVars>
          <dgm:bulletEnabled val="1"/>
        </dgm:presLayoutVars>
      </dgm:prSet>
      <dgm:spPr/>
    </dgm:pt>
  </dgm:ptLst>
  <dgm:cxnLst>
    <dgm:cxn modelId="{E45B7927-0626-7B4B-BD58-608D5E90E8A4}" srcId="{65132966-74C5-894C-82D7-6378CED0A615}" destId="{1C8D7897-0CC6-204A-9844-88E348319E57}" srcOrd="0" destOrd="0" parTransId="{086BA71F-8CDF-3C4E-8F9F-D164D9A1519A}" sibTransId="{4699E2D5-DE11-B240-BFF4-45B076D79AFC}"/>
    <dgm:cxn modelId="{30A0FC2A-522C-BA4D-A59E-C3B2D8ED8B93}" type="presOf" srcId="{4699E2D5-DE11-B240-BFF4-45B076D79AFC}" destId="{5C22B3AE-D549-BD43-A203-201DF1B01F2C}" srcOrd="0" destOrd="0" presId="urn:microsoft.com/office/officeart/2005/8/layout/process5"/>
    <dgm:cxn modelId="{352CF04D-79BB-5E41-94F3-A8863E127675}" type="presOf" srcId="{1C8D7897-0CC6-204A-9844-88E348319E57}" destId="{433CCBC3-B8C0-0D4E-A5C5-A1C0A98375B9}" srcOrd="0" destOrd="0" presId="urn:microsoft.com/office/officeart/2005/8/layout/process5"/>
    <dgm:cxn modelId="{17928286-B114-5E48-9548-383B4E2C5AF4}" type="presOf" srcId="{4C62D04A-1D85-634E-8339-4E916C985A53}" destId="{A576F6A9-9B61-004E-BA66-5BF236899A9C}" srcOrd="0" destOrd="0" presId="urn:microsoft.com/office/officeart/2005/8/layout/process5"/>
    <dgm:cxn modelId="{8C3CBE8A-0D55-C84B-AA35-C8C39AA16E0B}" srcId="{65132966-74C5-894C-82D7-6378CED0A615}" destId="{64CC951E-E0AF-D440-B202-037B40EC6A91}" srcOrd="2" destOrd="0" parTransId="{574EF30E-8B62-374C-B983-A4CB569FDF41}" sibTransId="{9DED190B-233C-F440-A992-935422974577}"/>
    <dgm:cxn modelId="{7D8B7B8E-ED34-3E4B-B72B-634619C40EFB}" type="presOf" srcId="{9DED190B-233C-F440-A992-935422974577}" destId="{8EC26E2D-0EDE-374F-BE2B-581254D06A43}" srcOrd="0" destOrd="0" presId="urn:microsoft.com/office/officeart/2005/8/layout/process5"/>
    <dgm:cxn modelId="{F175C491-E4CD-7F4B-BC7D-860DB6C25D30}" type="presOf" srcId="{9291A0D4-69CB-3944-AE98-9456AB2B00E6}" destId="{AE5BEDBA-7BEE-5C47-82C1-ABFE4EACCD35}" srcOrd="0" destOrd="0" presId="urn:microsoft.com/office/officeart/2005/8/layout/process5"/>
    <dgm:cxn modelId="{AC83099D-4422-5B42-BAB0-92100E66C4F1}" type="presOf" srcId="{70F32D75-A821-B14F-854B-B7595932AAD3}" destId="{A255F771-B503-A94A-9A23-BB9E7F6DC260}" srcOrd="1" destOrd="0" presId="urn:microsoft.com/office/officeart/2005/8/layout/process5"/>
    <dgm:cxn modelId="{5F1C5CBC-7FC4-2C48-847D-95735509D392}" type="presOf" srcId="{70F32D75-A821-B14F-854B-B7595932AAD3}" destId="{A7C7D385-F522-B94B-9046-FF94EDA94F8E}" srcOrd="0" destOrd="0" presId="urn:microsoft.com/office/officeart/2005/8/layout/process5"/>
    <dgm:cxn modelId="{C8E211C3-9840-FC45-BC8D-5BC38BF53893}" type="presOf" srcId="{64CC951E-E0AF-D440-B202-037B40EC6A91}" destId="{4F34A899-39C8-3643-A83A-20955EF94C8B}" srcOrd="0" destOrd="0" presId="urn:microsoft.com/office/officeart/2005/8/layout/process5"/>
    <dgm:cxn modelId="{FE4C3FC4-AF82-BF44-8A4E-04FF88B92511}" type="presOf" srcId="{9DED190B-233C-F440-A992-935422974577}" destId="{FB7AE0EF-833B-B645-AEFF-613150AC2607}" srcOrd="1" destOrd="0" presId="urn:microsoft.com/office/officeart/2005/8/layout/process5"/>
    <dgm:cxn modelId="{6A53E8D2-7C7E-3D46-B805-A0A7D1046AB2}" type="presOf" srcId="{65132966-74C5-894C-82D7-6378CED0A615}" destId="{1BF3BCBE-ABA4-6F44-A42D-B4686197AC96}" srcOrd="0" destOrd="0" presId="urn:microsoft.com/office/officeart/2005/8/layout/process5"/>
    <dgm:cxn modelId="{61E609EF-BC75-B441-9CC0-FD3B30836A7F}" type="presOf" srcId="{4699E2D5-DE11-B240-BFF4-45B076D79AFC}" destId="{FF00D49E-465D-5945-ABAB-9054987CF505}" srcOrd="1" destOrd="0" presId="urn:microsoft.com/office/officeart/2005/8/layout/process5"/>
    <dgm:cxn modelId="{5D3C9FF7-08E1-4A42-9565-95A6A3B48C1F}" srcId="{65132966-74C5-894C-82D7-6378CED0A615}" destId="{4C62D04A-1D85-634E-8339-4E916C985A53}" srcOrd="3" destOrd="0" parTransId="{6285F110-8A7F-9A42-AF46-FB10822B669F}" sibTransId="{906D06CB-F233-B946-A004-12B3729BD671}"/>
    <dgm:cxn modelId="{708B16F9-C3D5-0F4B-870D-6FFDF757C506}" srcId="{65132966-74C5-894C-82D7-6378CED0A615}" destId="{9291A0D4-69CB-3944-AE98-9456AB2B00E6}" srcOrd="1" destOrd="0" parTransId="{6D43B344-F075-2047-988D-BB7564E585D5}" sibTransId="{70F32D75-A821-B14F-854B-B7595932AAD3}"/>
    <dgm:cxn modelId="{C0784548-0D59-2B48-9404-EB299DA7EE5D}" type="presParOf" srcId="{1BF3BCBE-ABA4-6F44-A42D-B4686197AC96}" destId="{433CCBC3-B8C0-0D4E-A5C5-A1C0A98375B9}" srcOrd="0" destOrd="0" presId="urn:microsoft.com/office/officeart/2005/8/layout/process5"/>
    <dgm:cxn modelId="{4153D7F1-8BCA-9748-AEA7-E6CE4679C3FF}" type="presParOf" srcId="{1BF3BCBE-ABA4-6F44-A42D-B4686197AC96}" destId="{5C22B3AE-D549-BD43-A203-201DF1B01F2C}" srcOrd="1" destOrd="0" presId="urn:microsoft.com/office/officeart/2005/8/layout/process5"/>
    <dgm:cxn modelId="{3611B8B8-A110-ED47-82A8-124231F7B85A}" type="presParOf" srcId="{5C22B3AE-D549-BD43-A203-201DF1B01F2C}" destId="{FF00D49E-465D-5945-ABAB-9054987CF505}" srcOrd="0" destOrd="0" presId="urn:microsoft.com/office/officeart/2005/8/layout/process5"/>
    <dgm:cxn modelId="{BBBC446F-2638-9044-A07A-F08D471604F3}" type="presParOf" srcId="{1BF3BCBE-ABA4-6F44-A42D-B4686197AC96}" destId="{AE5BEDBA-7BEE-5C47-82C1-ABFE4EACCD35}" srcOrd="2" destOrd="0" presId="urn:microsoft.com/office/officeart/2005/8/layout/process5"/>
    <dgm:cxn modelId="{3525B93A-3B69-6F4A-B024-DCD7EF92EE28}" type="presParOf" srcId="{1BF3BCBE-ABA4-6F44-A42D-B4686197AC96}" destId="{A7C7D385-F522-B94B-9046-FF94EDA94F8E}" srcOrd="3" destOrd="0" presId="urn:microsoft.com/office/officeart/2005/8/layout/process5"/>
    <dgm:cxn modelId="{20C1EDC4-575C-9A40-803D-50B849D858E7}" type="presParOf" srcId="{A7C7D385-F522-B94B-9046-FF94EDA94F8E}" destId="{A255F771-B503-A94A-9A23-BB9E7F6DC260}" srcOrd="0" destOrd="0" presId="urn:microsoft.com/office/officeart/2005/8/layout/process5"/>
    <dgm:cxn modelId="{A7BBB67E-2E5E-6B40-8CD0-FCB890063F52}" type="presParOf" srcId="{1BF3BCBE-ABA4-6F44-A42D-B4686197AC96}" destId="{4F34A899-39C8-3643-A83A-20955EF94C8B}" srcOrd="4" destOrd="0" presId="urn:microsoft.com/office/officeart/2005/8/layout/process5"/>
    <dgm:cxn modelId="{97007BDA-E5FE-D34B-AE01-7D4DC477A3B7}" type="presParOf" srcId="{1BF3BCBE-ABA4-6F44-A42D-B4686197AC96}" destId="{8EC26E2D-0EDE-374F-BE2B-581254D06A43}" srcOrd="5" destOrd="0" presId="urn:microsoft.com/office/officeart/2005/8/layout/process5"/>
    <dgm:cxn modelId="{3746D4FD-3671-084E-B4EB-EAD346CB3282}" type="presParOf" srcId="{8EC26E2D-0EDE-374F-BE2B-581254D06A43}" destId="{FB7AE0EF-833B-B645-AEFF-613150AC2607}" srcOrd="0" destOrd="0" presId="urn:microsoft.com/office/officeart/2005/8/layout/process5"/>
    <dgm:cxn modelId="{C0D39D10-B105-044A-8D07-AC556AC1B777}" type="presParOf" srcId="{1BF3BCBE-ABA4-6F44-A42D-B4686197AC96}" destId="{A576F6A9-9B61-004E-BA66-5BF236899A9C}" srcOrd="6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3.xml><?xml version="1.0" encoding="utf-8"?>
<dgm:dataModel xmlns:dgm="http://schemas.openxmlformats.org/drawingml/2006/diagram" xmlns:a="http://schemas.openxmlformats.org/drawingml/2006/main">
  <dgm:ptLst>
    <dgm:pt modelId="{8BBA9924-A1E8-DF40-87A3-1E8BEC26462B}" type="doc">
      <dgm:prSet loTypeId="urn:microsoft.com/office/officeart/2005/8/layout/arrow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269C0C5-68E7-D74F-858C-6BA87F3FC0FD}">
      <dgm:prSet phldrT="[Text]" custT="1"/>
      <dgm:spPr/>
      <dgm:t>
        <a:bodyPr/>
        <a:lstStyle/>
        <a:p>
          <a:pPr algn="ctr"/>
          <a:r>
            <a:rPr lang="en-GB" sz="6000" b="0" i="0" dirty="0">
              <a:latin typeface="Avenir Book" charset="0"/>
              <a:cs typeface="Avenir Book" charset="0"/>
            </a:rPr>
            <a:t>Controller</a:t>
          </a:r>
        </a:p>
        <a:p>
          <a:pPr algn="ctr"/>
          <a:r>
            <a:rPr lang="en-GB" sz="2000" b="0" i="0" dirty="0">
              <a:latin typeface="Avenir Book" charset="0"/>
              <a:cs typeface="Avenir Book" charset="0"/>
            </a:rPr>
            <a:t>Decides</a:t>
          </a:r>
          <a:r>
            <a:rPr lang="en-GB" sz="2000" b="0" i="0" baseline="0" dirty="0">
              <a:latin typeface="Avenir Book" charset="0"/>
              <a:cs typeface="Avenir Book" charset="0"/>
            </a:rPr>
            <a:t> how and why data is used</a:t>
          </a:r>
          <a:endParaRPr lang="en-GB" sz="2000" b="0" i="0" dirty="0">
            <a:latin typeface="Avenir Book" charset="0"/>
            <a:cs typeface="Avenir Book" charset="0"/>
          </a:endParaRPr>
        </a:p>
      </dgm:t>
    </dgm:pt>
    <dgm:pt modelId="{DFFFCEFB-3CE1-8843-8B0D-0D153BA2739B}" type="parTrans" cxnId="{08AE3F46-396B-D14F-A2A5-02B690E1504E}">
      <dgm:prSet/>
      <dgm:spPr/>
      <dgm:t>
        <a:bodyPr/>
        <a:lstStyle/>
        <a:p>
          <a:endParaRPr lang="en-GB">
            <a:latin typeface="Avenir Book"/>
            <a:cs typeface="Avenir Book"/>
          </a:endParaRPr>
        </a:p>
      </dgm:t>
    </dgm:pt>
    <dgm:pt modelId="{061B98C8-27D1-124D-AF20-32DF63E36103}" type="sibTrans" cxnId="{08AE3F46-396B-D14F-A2A5-02B690E1504E}">
      <dgm:prSet/>
      <dgm:spPr/>
      <dgm:t>
        <a:bodyPr/>
        <a:lstStyle/>
        <a:p>
          <a:endParaRPr lang="en-GB">
            <a:latin typeface="Avenir Book"/>
            <a:cs typeface="Avenir Book"/>
          </a:endParaRPr>
        </a:p>
      </dgm:t>
    </dgm:pt>
    <dgm:pt modelId="{E44502FA-8289-FF40-B70E-4C84BA85121E}">
      <dgm:prSet phldrT="[Text]" custT="1"/>
      <dgm:spPr/>
      <dgm:t>
        <a:bodyPr/>
        <a:lstStyle/>
        <a:p>
          <a:pPr algn="ctr"/>
          <a:r>
            <a:rPr lang="en-GB" sz="6000" b="0" i="0" dirty="0">
              <a:latin typeface="Avenir Book" charset="0"/>
              <a:cs typeface="Avenir Book" charset="0"/>
            </a:rPr>
            <a:t>Processor</a:t>
          </a:r>
        </a:p>
        <a:p>
          <a:pPr algn="ctr"/>
          <a:r>
            <a:rPr lang="en-GB" sz="2000" b="0" i="0" dirty="0">
              <a:latin typeface="Avenir Book" charset="0"/>
              <a:cs typeface="Avenir Book" charset="0"/>
            </a:rPr>
            <a:t>Does as</a:t>
          </a:r>
          <a:r>
            <a:rPr lang="en-GB" sz="2000" b="0" i="0" baseline="0" dirty="0">
              <a:latin typeface="Avenir Book" charset="0"/>
              <a:cs typeface="Avenir Book" charset="0"/>
            </a:rPr>
            <a:t> required under contract with Controller</a:t>
          </a:r>
        </a:p>
        <a:p>
          <a:pPr algn="ctr"/>
          <a:r>
            <a:rPr lang="en-GB" sz="2000" b="0" i="0" baseline="0" dirty="0">
              <a:latin typeface="Avenir Book" charset="0"/>
              <a:cs typeface="Avenir Book" charset="0"/>
            </a:rPr>
            <a:t>Responsible if they do anything outside the contract</a:t>
          </a:r>
          <a:endParaRPr lang="en-GB" sz="2000" b="0" i="0" dirty="0">
            <a:latin typeface="Avenir Book" charset="0"/>
            <a:cs typeface="Avenir Book" charset="0"/>
          </a:endParaRPr>
        </a:p>
      </dgm:t>
    </dgm:pt>
    <dgm:pt modelId="{6A95F643-A0C6-764B-B23D-7C1F52998596}" type="parTrans" cxnId="{987EC836-C893-4C45-A192-1441F24BB46F}">
      <dgm:prSet/>
      <dgm:spPr/>
      <dgm:t>
        <a:bodyPr/>
        <a:lstStyle/>
        <a:p>
          <a:endParaRPr lang="en-GB">
            <a:latin typeface="Avenir Book"/>
            <a:cs typeface="Avenir Book"/>
          </a:endParaRPr>
        </a:p>
      </dgm:t>
    </dgm:pt>
    <dgm:pt modelId="{DA6AB5E7-185C-8D4B-984A-1555A0FB81BC}" type="sibTrans" cxnId="{987EC836-C893-4C45-A192-1441F24BB46F}">
      <dgm:prSet/>
      <dgm:spPr/>
      <dgm:t>
        <a:bodyPr/>
        <a:lstStyle/>
        <a:p>
          <a:endParaRPr lang="en-GB">
            <a:latin typeface="Avenir Book"/>
            <a:cs typeface="Avenir Book"/>
          </a:endParaRPr>
        </a:p>
      </dgm:t>
    </dgm:pt>
    <dgm:pt modelId="{26751686-34DB-C646-818B-475B2F543298}" type="pres">
      <dgm:prSet presAssocID="{8BBA9924-A1E8-DF40-87A3-1E8BEC26462B}" presName="compositeShape" presStyleCnt="0">
        <dgm:presLayoutVars>
          <dgm:chMax val="2"/>
          <dgm:dir/>
          <dgm:resizeHandles val="exact"/>
        </dgm:presLayoutVars>
      </dgm:prSet>
      <dgm:spPr/>
    </dgm:pt>
    <dgm:pt modelId="{05B8B884-F991-814E-BC51-CE0EE6D622E7}" type="pres">
      <dgm:prSet presAssocID="{7269C0C5-68E7-D74F-858C-6BA87F3FC0FD}" presName="upArrow" presStyleLbl="node1" presStyleIdx="0" presStyleCnt="2"/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</dgm:pt>
    <dgm:pt modelId="{3BE2D859-8178-FB42-92EA-7B97BC1455B5}" type="pres">
      <dgm:prSet presAssocID="{7269C0C5-68E7-D74F-858C-6BA87F3FC0FD}" presName="upArrowText" presStyleLbl="revTx" presStyleIdx="0" presStyleCnt="2">
        <dgm:presLayoutVars>
          <dgm:chMax val="0"/>
          <dgm:bulletEnabled val="1"/>
        </dgm:presLayoutVars>
      </dgm:prSet>
      <dgm:spPr/>
    </dgm:pt>
    <dgm:pt modelId="{BD38D177-FE2E-7B4D-8E38-09994D7FAF24}" type="pres">
      <dgm:prSet presAssocID="{E44502FA-8289-FF40-B70E-4C84BA85121E}" presName="downArrow" presStyleLbl="node1" presStyleIdx="1" presStyleCnt="2"/>
      <dgm:spPr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</dgm:spPr>
    </dgm:pt>
    <dgm:pt modelId="{EAA52F53-7796-3F4E-911D-45533ABC20A8}" type="pres">
      <dgm:prSet presAssocID="{E44502FA-8289-FF40-B70E-4C84BA85121E}" presName="downArrowText" presStyleLbl="revTx" presStyleIdx="1" presStyleCnt="2">
        <dgm:presLayoutVars>
          <dgm:chMax val="0"/>
          <dgm:bulletEnabled val="1"/>
        </dgm:presLayoutVars>
      </dgm:prSet>
      <dgm:spPr/>
    </dgm:pt>
  </dgm:ptLst>
  <dgm:cxnLst>
    <dgm:cxn modelId="{987EC836-C893-4C45-A192-1441F24BB46F}" srcId="{8BBA9924-A1E8-DF40-87A3-1E8BEC26462B}" destId="{E44502FA-8289-FF40-B70E-4C84BA85121E}" srcOrd="1" destOrd="0" parTransId="{6A95F643-A0C6-764B-B23D-7C1F52998596}" sibTransId="{DA6AB5E7-185C-8D4B-984A-1555A0FB81BC}"/>
    <dgm:cxn modelId="{08AE3F46-396B-D14F-A2A5-02B690E1504E}" srcId="{8BBA9924-A1E8-DF40-87A3-1E8BEC26462B}" destId="{7269C0C5-68E7-D74F-858C-6BA87F3FC0FD}" srcOrd="0" destOrd="0" parTransId="{DFFFCEFB-3CE1-8843-8B0D-0D153BA2739B}" sibTransId="{061B98C8-27D1-124D-AF20-32DF63E36103}"/>
    <dgm:cxn modelId="{9AA568AE-BD7E-EF40-BA25-1F6E0F162186}" type="presOf" srcId="{E44502FA-8289-FF40-B70E-4C84BA85121E}" destId="{EAA52F53-7796-3F4E-911D-45533ABC20A8}" srcOrd="0" destOrd="0" presId="urn:microsoft.com/office/officeart/2005/8/layout/arrow4"/>
    <dgm:cxn modelId="{5BBA5DC0-F854-694A-80B5-BAD7301D7CC7}" type="presOf" srcId="{7269C0C5-68E7-D74F-858C-6BA87F3FC0FD}" destId="{3BE2D859-8178-FB42-92EA-7B97BC1455B5}" srcOrd="0" destOrd="0" presId="urn:microsoft.com/office/officeart/2005/8/layout/arrow4"/>
    <dgm:cxn modelId="{8A8BF8F2-0746-4641-A18A-344D6D8DB23E}" type="presOf" srcId="{8BBA9924-A1E8-DF40-87A3-1E8BEC26462B}" destId="{26751686-34DB-C646-818B-475B2F543298}" srcOrd="0" destOrd="0" presId="urn:microsoft.com/office/officeart/2005/8/layout/arrow4"/>
    <dgm:cxn modelId="{7F2228EB-FBA5-C042-9932-2287AE835CFB}" type="presParOf" srcId="{26751686-34DB-C646-818B-475B2F543298}" destId="{05B8B884-F991-814E-BC51-CE0EE6D622E7}" srcOrd="0" destOrd="0" presId="urn:microsoft.com/office/officeart/2005/8/layout/arrow4"/>
    <dgm:cxn modelId="{7E9AF430-FD94-904F-B698-56D0CD9D8BFC}" type="presParOf" srcId="{26751686-34DB-C646-818B-475B2F543298}" destId="{3BE2D859-8178-FB42-92EA-7B97BC1455B5}" srcOrd="1" destOrd="0" presId="urn:microsoft.com/office/officeart/2005/8/layout/arrow4"/>
    <dgm:cxn modelId="{543B71F4-D0CF-664C-A7CE-91F043F31F65}" type="presParOf" srcId="{26751686-34DB-C646-818B-475B2F543298}" destId="{BD38D177-FE2E-7B4D-8E38-09994D7FAF24}" srcOrd="2" destOrd="0" presId="urn:microsoft.com/office/officeart/2005/8/layout/arrow4"/>
    <dgm:cxn modelId="{6F70E85B-9112-B543-9BDE-BA9CD0C2FDBA}" type="presParOf" srcId="{26751686-34DB-C646-818B-475B2F543298}" destId="{EAA52F53-7796-3F4E-911D-45533ABC20A8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8F3EE92-245B-1F46-8554-8668E6AB465B}" type="doc">
      <dgm:prSet loTypeId="urn:microsoft.com/office/officeart/2005/8/layout/default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6A977B4A-37EA-704A-A773-099F5840E0DC}">
      <dgm:prSet phldrT="[Text]" custT="1"/>
      <dgm:spPr/>
      <dgm:t>
        <a:bodyPr/>
        <a:lstStyle/>
        <a:p>
          <a:r>
            <a:rPr lang="en-GB" sz="3200" b="0" i="0" dirty="0">
              <a:latin typeface="Avenir Book" charset="0"/>
              <a:ea typeface="Avenir Book" charset="0"/>
              <a:cs typeface="Avenir Book" charset="0"/>
            </a:rPr>
            <a:t>a) </a:t>
          </a:r>
          <a:r>
            <a:rPr lang="en-GB" sz="3200" dirty="0">
              <a:latin typeface="Avenir Book" charset="0"/>
              <a:ea typeface="Avenir Book" charset="0"/>
              <a:cs typeface="Avenir Book" charset="0"/>
            </a:rPr>
            <a:t>Lawfulness, fairness and transparency</a:t>
          </a:r>
          <a:endParaRPr lang="en-GB" sz="3200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AD91F175-01D1-8D49-96BF-EFC6D7E630EF}" type="parTrans" cxnId="{C87325A1-6F55-C947-BDCC-F3DE07A9C07E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CCD3FD8A-1BAF-ED48-9390-73D7B5311763}" type="sibTrans" cxnId="{C87325A1-6F55-C947-BDCC-F3DE07A9C07E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A8C51223-2ACD-7E4E-8B67-AC70A11182C7}">
      <dgm:prSet phldrT="[Text]" custT="1"/>
      <dgm:spPr/>
      <dgm:t>
        <a:bodyPr/>
        <a:lstStyle/>
        <a:p>
          <a:r>
            <a:rPr lang="en-US" sz="3200" b="0" i="0" dirty="0">
              <a:latin typeface="Avenir Book" charset="0"/>
              <a:ea typeface="Avenir Book" charset="0"/>
              <a:cs typeface="Avenir Book" charset="0"/>
            </a:rPr>
            <a:t>b) </a:t>
          </a:r>
          <a:r>
            <a:rPr lang="en-GB" sz="3200" dirty="0">
              <a:latin typeface="Avenir Book" charset="0"/>
              <a:ea typeface="Avenir Book" charset="0"/>
              <a:cs typeface="Avenir Book" charset="0"/>
            </a:rPr>
            <a:t>Purpose limitation</a:t>
          </a:r>
          <a:endParaRPr lang="en-GB" sz="3200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65923C75-869D-3F42-8CD6-A3F4E0D880B8}" type="parTrans" cxnId="{79F68190-77AD-7143-A4F7-8DE9D00A66FC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4F2806EA-B668-0B4A-81C3-B62F85C3A83B}" type="sibTrans" cxnId="{79F68190-77AD-7143-A4F7-8DE9D00A66FC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E5FC084B-9B52-0E44-947D-866002543EBB}">
      <dgm:prSet phldrT="[Text]" custT="1"/>
      <dgm:spPr/>
      <dgm:t>
        <a:bodyPr/>
        <a:lstStyle/>
        <a:p>
          <a:r>
            <a:rPr lang="en-US" sz="3400" b="0" i="0" dirty="0">
              <a:latin typeface="Avenir Book" charset="0"/>
              <a:ea typeface="Avenir Book" charset="0"/>
              <a:cs typeface="Avenir Book" charset="0"/>
            </a:rPr>
            <a:t>c) </a:t>
          </a:r>
          <a:r>
            <a:rPr lang="en-GB" sz="3400" dirty="0">
              <a:latin typeface="Avenir Book" charset="0"/>
              <a:ea typeface="Avenir Book" charset="0"/>
              <a:cs typeface="Avenir Book" charset="0"/>
            </a:rPr>
            <a:t>Data minimisation</a:t>
          </a:r>
          <a:endParaRPr lang="en-GB" sz="3400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F63A459B-D59B-B14F-B30C-5528DEBBBDD0}" type="parTrans" cxnId="{09A8602C-0AB3-5D42-A7B0-595A42E0E414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FE411D28-ED97-CB42-B46B-886DAD8CB5F5}" type="sibTrans" cxnId="{09A8602C-0AB3-5D42-A7B0-595A42E0E414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8FE894C-D97A-8C44-AB50-2C37531E21F3}">
      <dgm:prSet phldrT="[Text]" custT="1"/>
      <dgm:spPr/>
      <dgm:t>
        <a:bodyPr/>
        <a:lstStyle/>
        <a:p>
          <a:r>
            <a:rPr lang="en-GB" sz="3600" b="0" i="0" dirty="0">
              <a:latin typeface="Avenir Book" charset="0"/>
              <a:ea typeface="Avenir Book" charset="0"/>
              <a:cs typeface="Avenir Book" charset="0"/>
            </a:rPr>
            <a:t>d) Accuracy</a:t>
          </a:r>
        </a:p>
      </dgm:t>
    </dgm:pt>
    <dgm:pt modelId="{57B53354-8BF4-8A4B-844B-D2A6420F9036}" type="parTrans" cxnId="{5BD77F5D-4A14-C448-BEFD-5FAD6EFA49A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2CB4E373-93D6-464F-A43A-C8017B5D08E7}" type="sibTrans" cxnId="{5BD77F5D-4A14-C448-BEFD-5FAD6EFA49A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352944C4-11CC-E547-8B3F-195532A7BD36}">
      <dgm:prSet phldrT="[Text]" custT="1"/>
      <dgm:spPr/>
      <dgm:t>
        <a:bodyPr/>
        <a:lstStyle/>
        <a:p>
          <a:r>
            <a:rPr lang="en-GB" sz="3600" b="0" i="0" dirty="0">
              <a:latin typeface="Avenir Book" charset="0"/>
              <a:ea typeface="Avenir Book" charset="0"/>
              <a:cs typeface="Avenir Book" charset="0"/>
            </a:rPr>
            <a:t>e) Purpose limitation</a:t>
          </a:r>
        </a:p>
      </dgm:t>
    </dgm:pt>
    <dgm:pt modelId="{C92D9D90-0FC6-D745-A07F-72F78F4D82D6}" type="parTrans" cxnId="{E9A8560D-06A7-5D48-A49C-FC1EB556116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E49492B-4332-134A-994A-11A62A9CDB11}" type="sibTrans" cxnId="{E9A8560D-06A7-5D48-A49C-FC1EB556116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60B25ECC-0EE9-3F46-B108-AA99198A12D4}">
      <dgm:prSet phldrT="[Text]"/>
      <dgm:spPr/>
      <dgm:t>
        <a:bodyPr/>
        <a:lstStyle/>
        <a:p>
          <a:r>
            <a:rPr lang="en-GB" b="0" i="0" noProof="0" dirty="0">
              <a:latin typeface="Avenir Book" charset="0"/>
              <a:ea typeface="Avenir Book" charset="0"/>
              <a:cs typeface="Avenir Book" charset="0"/>
            </a:rPr>
            <a:t>f) </a:t>
          </a:r>
          <a:r>
            <a:rPr lang="en-GB" dirty="0">
              <a:latin typeface="Avenir Book" charset="0"/>
              <a:ea typeface="Avenir Book" charset="0"/>
              <a:cs typeface="Avenir Book" charset="0"/>
            </a:rPr>
            <a:t>Integrity and confidentiality</a:t>
          </a:r>
          <a:endParaRPr lang="en-GB" b="0" i="0" noProof="0" dirty="0">
            <a:latin typeface="Avenir Book" charset="0"/>
            <a:ea typeface="Avenir Book" charset="0"/>
            <a:cs typeface="Avenir Book" charset="0"/>
          </a:endParaRPr>
        </a:p>
      </dgm:t>
    </dgm:pt>
    <dgm:pt modelId="{DB40035B-0EBF-1A45-A578-D21659A0F69E}" type="parTrans" cxnId="{AEE97AFB-F352-1446-8BF0-929867C56BD1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4829F5C-9970-3C4F-AA02-165557BBD98A}" type="sibTrans" cxnId="{AEE97AFB-F352-1446-8BF0-929867C56BD1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0D1CF409-26A1-F643-8D15-61DD0513A420}" type="pres">
      <dgm:prSet presAssocID="{A8F3EE92-245B-1F46-8554-8668E6AB465B}" presName="diagram" presStyleCnt="0">
        <dgm:presLayoutVars>
          <dgm:dir/>
          <dgm:resizeHandles val="exact"/>
        </dgm:presLayoutVars>
      </dgm:prSet>
      <dgm:spPr/>
    </dgm:pt>
    <dgm:pt modelId="{A665B054-2D9D-AA42-BE49-267264D9682C}" type="pres">
      <dgm:prSet presAssocID="{6A977B4A-37EA-704A-A773-099F5840E0DC}" presName="node" presStyleLbl="node1" presStyleIdx="0" presStyleCnt="6">
        <dgm:presLayoutVars>
          <dgm:bulletEnabled val="1"/>
        </dgm:presLayoutVars>
      </dgm:prSet>
      <dgm:spPr/>
    </dgm:pt>
    <dgm:pt modelId="{96FD8168-D94C-8E4C-9C28-394BE219F0B5}" type="pres">
      <dgm:prSet presAssocID="{CCD3FD8A-1BAF-ED48-9390-73D7B5311763}" presName="sibTrans" presStyleCnt="0"/>
      <dgm:spPr/>
    </dgm:pt>
    <dgm:pt modelId="{0E0B88E9-868A-0347-BEFA-A0029181CF12}" type="pres">
      <dgm:prSet presAssocID="{A8C51223-2ACD-7E4E-8B67-AC70A11182C7}" presName="node" presStyleLbl="node1" presStyleIdx="1" presStyleCnt="6">
        <dgm:presLayoutVars>
          <dgm:bulletEnabled val="1"/>
        </dgm:presLayoutVars>
      </dgm:prSet>
      <dgm:spPr/>
    </dgm:pt>
    <dgm:pt modelId="{9C1C6D28-274E-104A-AD5F-705F464B1597}" type="pres">
      <dgm:prSet presAssocID="{4F2806EA-B668-0B4A-81C3-B62F85C3A83B}" presName="sibTrans" presStyleCnt="0"/>
      <dgm:spPr/>
    </dgm:pt>
    <dgm:pt modelId="{12538ABF-18EF-E543-9FBB-8F4FBEE5936E}" type="pres">
      <dgm:prSet presAssocID="{E5FC084B-9B52-0E44-947D-866002543EBB}" presName="node" presStyleLbl="node1" presStyleIdx="2" presStyleCnt="6">
        <dgm:presLayoutVars>
          <dgm:bulletEnabled val="1"/>
        </dgm:presLayoutVars>
      </dgm:prSet>
      <dgm:spPr/>
    </dgm:pt>
    <dgm:pt modelId="{4D282383-F8BD-E54D-A8F8-EBB2DF44273E}" type="pres">
      <dgm:prSet presAssocID="{FE411D28-ED97-CB42-B46B-886DAD8CB5F5}" presName="sibTrans" presStyleCnt="0"/>
      <dgm:spPr/>
    </dgm:pt>
    <dgm:pt modelId="{C95477E7-43A3-774D-8F23-7323277EB4E3}" type="pres">
      <dgm:prSet presAssocID="{88FE894C-D97A-8C44-AB50-2C37531E21F3}" presName="node" presStyleLbl="node1" presStyleIdx="3" presStyleCnt="6">
        <dgm:presLayoutVars>
          <dgm:bulletEnabled val="1"/>
        </dgm:presLayoutVars>
      </dgm:prSet>
      <dgm:spPr/>
    </dgm:pt>
    <dgm:pt modelId="{6FACD7CA-2C4A-3746-9058-B7B5FA477F6F}" type="pres">
      <dgm:prSet presAssocID="{2CB4E373-93D6-464F-A43A-C8017B5D08E7}" presName="sibTrans" presStyleCnt="0"/>
      <dgm:spPr/>
    </dgm:pt>
    <dgm:pt modelId="{C21165CE-B4EA-654C-91D1-9E8C0383A8C9}" type="pres">
      <dgm:prSet presAssocID="{352944C4-11CC-E547-8B3F-195532A7BD36}" presName="node" presStyleLbl="node1" presStyleIdx="4" presStyleCnt="6">
        <dgm:presLayoutVars>
          <dgm:bulletEnabled val="1"/>
        </dgm:presLayoutVars>
      </dgm:prSet>
      <dgm:spPr/>
    </dgm:pt>
    <dgm:pt modelId="{4A7A2602-906D-2F40-B64C-B6074D9D6C37}" type="pres">
      <dgm:prSet presAssocID="{8E49492B-4332-134A-994A-11A62A9CDB11}" presName="sibTrans" presStyleCnt="0"/>
      <dgm:spPr/>
    </dgm:pt>
    <dgm:pt modelId="{EF7A20D5-9CE0-EC4A-9878-F2A84076450E}" type="pres">
      <dgm:prSet presAssocID="{60B25ECC-0EE9-3F46-B108-AA99198A12D4}" presName="node" presStyleLbl="node1" presStyleIdx="5" presStyleCnt="6">
        <dgm:presLayoutVars>
          <dgm:bulletEnabled val="1"/>
        </dgm:presLayoutVars>
      </dgm:prSet>
      <dgm:spPr/>
    </dgm:pt>
  </dgm:ptLst>
  <dgm:cxnLst>
    <dgm:cxn modelId="{E9A8560D-06A7-5D48-A49C-FC1EB5561162}" srcId="{A8F3EE92-245B-1F46-8554-8668E6AB465B}" destId="{352944C4-11CC-E547-8B3F-195532A7BD36}" srcOrd="4" destOrd="0" parTransId="{C92D9D90-0FC6-D745-A07F-72F78F4D82D6}" sibTransId="{8E49492B-4332-134A-994A-11A62A9CDB11}"/>
    <dgm:cxn modelId="{09A8602C-0AB3-5D42-A7B0-595A42E0E414}" srcId="{A8F3EE92-245B-1F46-8554-8668E6AB465B}" destId="{E5FC084B-9B52-0E44-947D-866002543EBB}" srcOrd="2" destOrd="0" parTransId="{F63A459B-D59B-B14F-B30C-5528DEBBBDD0}" sibTransId="{FE411D28-ED97-CB42-B46B-886DAD8CB5F5}"/>
    <dgm:cxn modelId="{44C8DB53-13A4-3A4B-8979-C06BEE89EF36}" type="presOf" srcId="{352944C4-11CC-E547-8B3F-195532A7BD36}" destId="{C21165CE-B4EA-654C-91D1-9E8C0383A8C9}" srcOrd="0" destOrd="0" presId="urn:microsoft.com/office/officeart/2005/8/layout/default"/>
    <dgm:cxn modelId="{5BD77F5D-4A14-C448-BEFD-5FAD6EFA49A2}" srcId="{A8F3EE92-245B-1F46-8554-8668E6AB465B}" destId="{88FE894C-D97A-8C44-AB50-2C37531E21F3}" srcOrd="3" destOrd="0" parTransId="{57B53354-8BF4-8A4B-844B-D2A6420F9036}" sibTransId="{2CB4E373-93D6-464F-A43A-C8017B5D08E7}"/>
    <dgm:cxn modelId="{C8FB4B6A-0EA5-D04F-BC5B-C49EC1EFD0A8}" type="presOf" srcId="{A8C51223-2ACD-7E4E-8B67-AC70A11182C7}" destId="{0E0B88E9-868A-0347-BEFA-A0029181CF12}" srcOrd="0" destOrd="0" presId="urn:microsoft.com/office/officeart/2005/8/layout/default"/>
    <dgm:cxn modelId="{F5B3C37E-0A3C-6F4B-8A63-925CC8DABCAF}" type="presOf" srcId="{88FE894C-D97A-8C44-AB50-2C37531E21F3}" destId="{C95477E7-43A3-774D-8F23-7323277EB4E3}" srcOrd="0" destOrd="0" presId="urn:microsoft.com/office/officeart/2005/8/layout/default"/>
    <dgm:cxn modelId="{2D567782-340A-6047-8BEC-2652A9B623A5}" type="presOf" srcId="{6A977B4A-37EA-704A-A773-099F5840E0DC}" destId="{A665B054-2D9D-AA42-BE49-267264D9682C}" srcOrd="0" destOrd="0" presId="urn:microsoft.com/office/officeart/2005/8/layout/default"/>
    <dgm:cxn modelId="{4147F38B-E1F3-0B45-8A1F-3E2F4890C635}" type="presOf" srcId="{A8F3EE92-245B-1F46-8554-8668E6AB465B}" destId="{0D1CF409-26A1-F643-8D15-61DD0513A420}" srcOrd="0" destOrd="0" presId="urn:microsoft.com/office/officeart/2005/8/layout/default"/>
    <dgm:cxn modelId="{79F68190-77AD-7143-A4F7-8DE9D00A66FC}" srcId="{A8F3EE92-245B-1F46-8554-8668E6AB465B}" destId="{A8C51223-2ACD-7E4E-8B67-AC70A11182C7}" srcOrd="1" destOrd="0" parTransId="{65923C75-869D-3F42-8CD6-A3F4E0D880B8}" sibTransId="{4F2806EA-B668-0B4A-81C3-B62F85C3A83B}"/>
    <dgm:cxn modelId="{C87325A1-6F55-C947-BDCC-F3DE07A9C07E}" srcId="{A8F3EE92-245B-1F46-8554-8668E6AB465B}" destId="{6A977B4A-37EA-704A-A773-099F5840E0DC}" srcOrd="0" destOrd="0" parTransId="{AD91F175-01D1-8D49-96BF-EFC6D7E630EF}" sibTransId="{CCD3FD8A-1BAF-ED48-9390-73D7B5311763}"/>
    <dgm:cxn modelId="{D46A52AE-A577-B243-8FE4-805235C37D4F}" type="presOf" srcId="{60B25ECC-0EE9-3F46-B108-AA99198A12D4}" destId="{EF7A20D5-9CE0-EC4A-9878-F2A84076450E}" srcOrd="0" destOrd="0" presId="urn:microsoft.com/office/officeart/2005/8/layout/default"/>
    <dgm:cxn modelId="{C3B481B9-CFEA-3242-9C65-FB334FBBE4BA}" type="presOf" srcId="{E5FC084B-9B52-0E44-947D-866002543EBB}" destId="{12538ABF-18EF-E543-9FBB-8F4FBEE5936E}" srcOrd="0" destOrd="0" presId="urn:microsoft.com/office/officeart/2005/8/layout/default"/>
    <dgm:cxn modelId="{AEE97AFB-F352-1446-8BF0-929867C56BD1}" srcId="{A8F3EE92-245B-1F46-8554-8668E6AB465B}" destId="{60B25ECC-0EE9-3F46-B108-AA99198A12D4}" srcOrd="5" destOrd="0" parTransId="{DB40035B-0EBF-1A45-A578-D21659A0F69E}" sibTransId="{84829F5C-9970-3C4F-AA02-165557BBD98A}"/>
    <dgm:cxn modelId="{43A7907E-A923-A246-90E8-826D6BC9FF0F}" type="presParOf" srcId="{0D1CF409-26A1-F643-8D15-61DD0513A420}" destId="{A665B054-2D9D-AA42-BE49-267264D9682C}" srcOrd="0" destOrd="0" presId="urn:microsoft.com/office/officeart/2005/8/layout/default"/>
    <dgm:cxn modelId="{3C0D1F6C-0DE5-F24B-BE41-3E8A26A07281}" type="presParOf" srcId="{0D1CF409-26A1-F643-8D15-61DD0513A420}" destId="{96FD8168-D94C-8E4C-9C28-394BE219F0B5}" srcOrd="1" destOrd="0" presId="urn:microsoft.com/office/officeart/2005/8/layout/default"/>
    <dgm:cxn modelId="{5B091E89-9B99-3F47-B39D-6E2C3BFB4CD2}" type="presParOf" srcId="{0D1CF409-26A1-F643-8D15-61DD0513A420}" destId="{0E0B88E9-868A-0347-BEFA-A0029181CF12}" srcOrd="2" destOrd="0" presId="urn:microsoft.com/office/officeart/2005/8/layout/default"/>
    <dgm:cxn modelId="{5584D257-06FC-E14E-BB2C-CA8040B92A2A}" type="presParOf" srcId="{0D1CF409-26A1-F643-8D15-61DD0513A420}" destId="{9C1C6D28-274E-104A-AD5F-705F464B1597}" srcOrd="3" destOrd="0" presId="urn:microsoft.com/office/officeart/2005/8/layout/default"/>
    <dgm:cxn modelId="{A23DE6FA-EFFA-B849-B9C6-504974D2DAC2}" type="presParOf" srcId="{0D1CF409-26A1-F643-8D15-61DD0513A420}" destId="{12538ABF-18EF-E543-9FBB-8F4FBEE5936E}" srcOrd="4" destOrd="0" presId="urn:microsoft.com/office/officeart/2005/8/layout/default"/>
    <dgm:cxn modelId="{311FB7BC-4B53-6245-BD82-47ECD458FF90}" type="presParOf" srcId="{0D1CF409-26A1-F643-8D15-61DD0513A420}" destId="{4D282383-F8BD-E54D-A8F8-EBB2DF44273E}" srcOrd="5" destOrd="0" presId="urn:microsoft.com/office/officeart/2005/8/layout/default"/>
    <dgm:cxn modelId="{C7661377-E065-0542-B1C3-50F4473F9B74}" type="presParOf" srcId="{0D1CF409-26A1-F643-8D15-61DD0513A420}" destId="{C95477E7-43A3-774D-8F23-7323277EB4E3}" srcOrd="6" destOrd="0" presId="urn:microsoft.com/office/officeart/2005/8/layout/default"/>
    <dgm:cxn modelId="{7847BB19-8F9E-114A-B2E4-ADF45E18998A}" type="presParOf" srcId="{0D1CF409-26A1-F643-8D15-61DD0513A420}" destId="{6FACD7CA-2C4A-3746-9058-B7B5FA477F6F}" srcOrd="7" destOrd="0" presId="urn:microsoft.com/office/officeart/2005/8/layout/default"/>
    <dgm:cxn modelId="{56BB0AB9-40B5-B341-99C8-32BB948473A0}" type="presParOf" srcId="{0D1CF409-26A1-F643-8D15-61DD0513A420}" destId="{C21165CE-B4EA-654C-91D1-9E8C0383A8C9}" srcOrd="8" destOrd="0" presId="urn:microsoft.com/office/officeart/2005/8/layout/default"/>
    <dgm:cxn modelId="{2A4E4BC4-1ABA-EE47-88DA-FB8618CDEE96}" type="presParOf" srcId="{0D1CF409-26A1-F643-8D15-61DD0513A420}" destId="{4A7A2602-906D-2F40-B64C-B6074D9D6C37}" srcOrd="9" destOrd="0" presId="urn:microsoft.com/office/officeart/2005/8/layout/default"/>
    <dgm:cxn modelId="{93E2EA3F-3450-7241-9C9A-2C2FA12B8943}" type="presParOf" srcId="{0D1CF409-26A1-F643-8D15-61DD0513A420}" destId="{EF7A20D5-9CE0-EC4A-9878-F2A84076450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8F3EE92-245B-1F46-8554-8668E6AB465B}" type="doc">
      <dgm:prSet loTypeId="urn:microsoft.com/office/officeart/2005/8/layout/default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6A977B4A-37EA-704A-A773-099F5840E0DC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Consent</a:t>
          </a:r>
        </a:p>
      </dgm:t>
    </dgm:pt>
    <dgm:pt modelId="{AD91F175-01D1-8D49-96BF-EFC6D7E630EF}" type="parTrans" cxnId="{C87325A1-6F55-C947-BDCC-F3DE07A9C07E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CCD3FD8A-1BAF-ED48-9390-73D7B5311763}" type="sibTrans" cxnId="{C87325A1-6F55-C947-BDCC-F3DE07A9C07E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A8C51223-2ACD-7E4E-8B67-AC70A11182C7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Necessary for contract</a:t>
          </a:r>
        </a:p>
      </dgm:t>
    </dgm:pt>
    <dgm:pt modelId="{65923C75-869D-3F42-8CD6-A3F4E0D880B8}" type="parTrans" cxnId="{79F68190-77AD-7143-A4F7-8DE9D00A66FC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4F2806EA-B668-0B4A-81C3-B62F85C3A83B}" type="sibTrans" cxnId="{79F68190-77AD-7143-A4F7-8DE9D00A66FC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E5FC084B-9B52-0E44-947D-866002543EBB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Legal obligation</a:t>
          </a:r>
        </a:p>
      </dgm:t>
    </dgm:pt>
    <dgm:pt modelId="{F63A459B-D59B-B14F-B30C-5528DEBBBDD0}" type="parTrans" cxnId="{09A8602C-0AB3-5D42-A7B0-595A42E0E414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FE411D28-ED97-CB42-B46B-886DAD8CB5F5}" type="sibTrans" cxnId="{09A8602C-0AB3-5D42-A7B0-595A42E0E414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8FE894C-D97A-8C44-AB50-2C37531E21F3}">
      <dgm:prSet phldrT="[Text]"/>
      <dgm:spPr/>
      <dgm:t>
        <a:bodyPr/>
        <a:lstStyle/>
        <a:p>
          <a:r>
            <a:rPr lang="en-GB" b="0" i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Vital interests</a:t>
          </a:r>
        </a:p>
      </dgm:t>
    </dgm:pt>
    <dgm:pt modelId="{57B53354-8BF4-8A4B-844B-D2A6420F9036}" type="parTrans" cxnId="{5BD77F5D-4A14-C448-BEFD-5FAD6EFA49A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2CB4E373-93D6-464F-A43A-C8017B5D08E7}" type="sibTrans" cxnId="{5BD77F5D-4A14-C448-BEFD-5FAD6EFA49A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352944C4-11CC-E547-8B3F-195532A7BD36}">
      <dgm:prSet phldrT="[Text]"/>
      <dgm:spPr/>
      <dgm:t>
        <a:bodyPr/>
        <a:lstStyle/>
        <a:p>
          <a:r>
            <a:rPr lang="en-GB" b="0" i="0">
              <a:latin typeface="Avenir Book" charset="0"/>
              <a:ea typeface="Avenir Book" charset="0"/>
              <a:cs typeface="Avenir Book" charset="0"/>
            </a:rPr>
            <a:t>Official </a:t>
          </a:r>
          <a:r>
            <a:rPr lang="en-GB" b="0" i="0" baseline="0">
              <a:latin typeface="Avenir Book" charset="0"/>
              <a:ea typeface="Avenir Book" charset="0"/>
              <a:cs typeface="Avenir Book" charset="0"/>
            </a:rPr>
            <a:t>authority </a:t>
          </a:r>
          <a:r>
            <a:rPr lang="en-GB" b="0" i="0" baseline="0" dirty="0">
              <a:latin typeface="Avenir Book" charset="0"/>
              <a:ea typeface="Avenir Book" charset="0"/>
              <a:cs typeface="Avenir Book" charset="0"/>
            </a:rPr>
            <a:t>/ public interest</a:t>
          </a:r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C92D9D90-0FC6-D745-A07F-72F78F4D82D6}" type="parTrans" cxnId="{E9A8560D-06A7-5D48-A49C-FC1EB556116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E49492B-4332-134A-994A-11A62A9CDB11}" type="sibTrans" cxnId="{E9A8560D-06A7-5D48-A49C-FC1EB556116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60B25ECC-0EE9-3F46-B108-AA99198A12D4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Legitimate interest</a:t>
          </a:r>
        </a:p>
      </dgm:t>
    </dgm:pt>
    <dgm:pt modelId="{DB40035B-0EBF-1A45-A578-D21659A0F69E}" type="parTrans" cxnId="{AEE97AFB-F352-1446-8BF0-929867C56BD1}">
      <dgm:prSet/>
      <dgm:spPr/>
      <dgm:t>
        <a:bodyPr/>
        <a:lstStyle/>
        <a:p>
          <a:endParaRPr lang="en-GB"/>
        </a:p>
      </dgm:t>
    </dgm:pt>
    <dgm:pt modelId="{84829F5C-9970-3C4F-AA02-165557BBD98A}" type="sibTrans" cxnId="{AEE97AFB-F352-1446-8BF0-929867C56BD1}">
      <dgm:prSet/>
      <dgm:spPr/>
      <dgm:t>
        <a:bodyPr/>
        <a:lstStyle/>
        <a:p>
          <a:endParaRPr lang="en-GB"/>
        </a:p>
      </dgm:t>
    </dgm:pt>
    <dgm:pt modelId="{0D1CF409-26A1-F643-8D15-61DD0513A420}" type="pres">
      <dgm:prSet presAssocID="{A8F3EE92-245B-1F46-8554-8668E6AB465B}" presName="diagram" presStyleCnt="0">
        <dgm:presLayoutVars>
          <dgm:dir/>
          <dgm:resizeHandles val="exact"/>
        </dgm:presLayoutVars>
      </dgm:prSet>
      <dgm:spPr/>
    </dgm:pt>
    <dgm:pt modelId="{A665B054-2D9D-AA42-BE49-267264D9682C}" type="pres">
      <dgm:prSet presAssocID="{6A977B4A-37EA-704A-A773-099F5840E0DC}" presName="node" presStyleLbl="node1" presStyleIdx="0" presStyleCnt="6">
        <dgm:presLayoutVars>
          <dgm:bulletEnabled val="1"/>
        </dgm:presLayoutVars>
      </dgm:prSet>
      <dgm:spPr/>
    </dgm:pt>
    <dgm:pt modelId="{96FD8168-D94C-8E4C-9C28-394BE219F0B5}" type="pres">
      <dgm:prSet presAssocID="{CCD3FD8A-1BAF-ED48-9390-73D7B5311763}" presName="sibTrans" presStyleCnt="0"/>
      <dgm:spPr/>
    </dgm:pt>
    <dgm:pt modelId="{0E0B88E9-868A-0347-BEFA-A0029181CF12}" type="pres">
      <dgm:prSet presAssocID="{A8C51223-2ACD-7E4E-8B67-AC70A11182C7}" presName="node" presStyleLbl="node1" presStyleIdx="1" presStyleCnt="6">
        <dgm:presLayoutVars>
          <dgm:bulletEnabled val="1"/>
        </dgm:presLayoutVars>
      </dgm:prSet>
      <dgm:spPr/>
    </dgm:pt>
    <dgm:pt modelId="{9C1C6D28-274E-104A-AD5F-705F464B1597}" type="pres">
      <dgm:prSet presAssocID="{4F2806EA-B668-0B4A-81C3-B62F85C3A83B}" presName="sibTrans" presStyleCnt="0"/>
      <dgm:spPr/>
    </dgm:pt>
    <dgm:pt modelId="{12538ABF-18EF-E543-9FBB-8F4FBEE5936E}" type="pres">
      <dgm:prSet presAssocID="{E5FC084B-9B52-0E44-947D-866002543EBB}" presName="node" presStyleLbl="node1" presStyleIdx="2" presStyleCnt="6">
        <dgm:presLayoutVars>
          <dgm:bulletEnabled val="1"/>
        </dgm:presLayoutVars>
      </dgm:prSet>
      <dgm:spPr/>
    </dgm:pt>
    <dgm:pt modelId="{4D282383-F8BD-E54D-A8F8-EBB2DF44273E}" type="pres">
      <dgm:prSet presAssocID="{FE411D28-ED97-CB42-B46B-886DAD8CB5F5}" presName="sibTrans" presStyleCnt="0"/>
      <dgm:spPr/>
    </dgm:pt>
    <dgm:pt modelId="{C95477E7-43A3-774D-8F23-7323277EB4E3}" type="pres">
      <dgm:prSet presAssocID="{88FE894C-D97A-8C44-AB50-2C37531E21F3}" presName="node" presStyleLbl="node1" presStyleIdx="3" presStyleCnt="6">
        <dgm:presLayoutVars>
          <dgm:bulletEnabled val="1"/>
        </dgm:presLayoutVars>
      </dgm:prSet>
      <dgm:spPr/>
    </dgm:pt>
    <dgm:pt modelId="{6FACD7CA-2C4A-3746-9058-B7B5FA477F6F}" type="pres">
      <dgm:prSet presAssocID="{2CB4E373-93D6-464F-A43A-C8017B5D08E7}" presName="sibTrans" presStyleCnt="0"/>
      <dgm:spPr/>
    </dgm:pt>
    <dgm:pt modelId="{C21165CE-B4EA-654C-91D1-9E8C0383A8C9}" type="pres">
      <dgm:prSet presAssocID="{352944C4-11CC-E547-8B3F-195532A7BD36}" presName="node" presStyleLbl="node1" presStyleIdx="4" presStyleCnt="6">
        <dgm:presLayoutVars>
          <dgm:bulletEnabled val="1"/>
        </dgm:presLayoutVars>
      </dgm:prSet>
      <dgm:spPr/>
    </dgm:pt>
    <dgm:pt modelId="{4A7A2602-906D-2F40-B64C-B6074D9D6C37}" type="pres">
      <dgm:prSet presAssocID="{8E49492B-4332-134A-994A-11A62A9CDB11}" presName="sibTrans" presStyleCnt="0"/>
      <dgm:spPr/>
    </dgm:pt>
    <dgm:pt modelId="{EF7A20D5-9CE0-EC4A-9878-F2A84076450E}" type="pres">
      <dgm:prSet presAssocID="{60B25ECC-0EE9-3F46-B108-AA99198A12D4}" presName="node" presStyleLbl="node1" presStyleIdx="5" presStyleCnt="6">
        <dgm:presLayoutVars>
          <dgm:bulletEnabled val="1"/>
        </dgm:presLayoutVars>
      </dgm:prSet>
      <dgm:spPr/>
    </dgm:pt>
  </dgm:ptLst>
  <dgm:cxnLst>
    <dgm:cxn modelId="{E9A8560D-06A7-5D48-A49C-FC1EB5561162}" srcId="{A8F3EE92-245B-1F46-8554-8668E6AB465B}" destId="{352944C4-11CC-E547-8B3F-195532A7BD36}" srcOrd="4" destOrd="0" parTransId="{C92D9D90-0FC6-D745-A07F-72F78F4D82D6}" sibTransId="{8E49492B-4332-134A-994A-11A62A9CDB11}"/>
    <dgm:cxn modelId="{09A8602C-0AB3-5D42-A7B0-595A42E0E414}" srcId="{A8F3EE92-245B-1F46-8554-8668E6AB465B}" destId="{E5FC084B-9B52-0E44-947D-866002543EBB}" srcOrd="2" destOrd="0" parTransId="{F63A459B-D59B-B14F-B30C-5528DEBBBDD0}" sibTransId="{FE411D28-ED97-CB42-B46B-886DAD8CB5F5}"/>
    <dgm:cxn modelId="{5BD77F5D-4A14-C448-BEFD-5FAD6EFA49A2}" srcId="{A8F3EE92-245B-1F46-8554-8668E6AB465B}" destId="{88FE894C-D97A-8C44-AB50-2C37531E21F3}" srcOrd="3" destOrd="0" parTransId="{57B53354-8BF4-8A4B-844B-D2A6420F9036}" sibTransId="{2CB4E373-93D6-464F-A43A-C8017B5D08E7}"/>
    <dgm:cxn modelId="{B3622F68-1FEB-B843-90A7-AF75E77EB83A}" type="presOf" srcId="{A8C51223-2ACD-7E4E-8B67-AC70A11182C7}" destId="{0E0B88E9-868A-0347-BEFA-A0029181CF12}" srcOrd="0" destOrd="0" presId="urn:microsoft.com/office/officeart/2005/8/layout/default"/>
    <dgm:cxn modelId="{79F68190-77AD-7143-A4F7-8DE9D00A66FC}" srcId="{A8F3EE92-245B-1F46-8554-8668E6AB465B}" destId="{A8C51223-2ACD-7E4E-8B67-AC70A11182C7}" srcOrd="1" destOrd="0" parTransId="{65923C75-869D-3F42-8CD6-A3F4E0D880B8}" sibTransId="{4F2806EA-B668-0B4A-81C3-B62F85C3A83B}"/>
    <dgm:cxn modelId="{C87325A1-6F55-C947-BDCC-F3DE07A9C07E}" srcId="{A8F3EE92-245B-1F46-8554-8668E6AB465B}" destId="{6A977B4A-37EA-704A-A773-099F5840E0DC}" srcOrd="0" destOrd="0" parTransId="{AD91F175-01D1-8D49-96BF-EFC6D7E630EF}" sibTransId="{CCD3FD8A-1BAF-ED48-9390-73D7B5311763}"/>
    <dgm:cxn modelId="{AC4CC2CA-49EB-C14F-B86F-85E4D998040F}" type="presOf" srcId="{88FE894C-D97A-8C44-AB50-2C37531E21F3}" destId="{C95477E7-43A3-774D-8F23-7323277EB4E3}" srcOrd="0" destOrd="0" presId="urn:microsoft.com/office/officeart/2005/8/layout/default"/>
    <dgm:cxn modelId="{608813D0-8554-7041-970B-B34CE51BCE12}" type="presOf" srcId="{6A977B4A-37EA-704A-A773-099F5840E0DC}" destId="{A665B054-2D9D-AA42-BE49-267264D9682C}" srcOrd="0" destOrd="0" presId="urn:microsoft.com/office/officeart/2005/8/layout/default"/>
    <dgm:cxn modelId="{61E9B1E1-9C99-3E45-9E54-99B22382094B}" type="presOf" srcId="{A8F3EE92-245B-1F46-8554-8668E6AB465B}" destId="{0D1CF409-26A1-F643-8D15-61DD0513A420}" srcOrd="0" destOrd="0" presId="urn:microsoft.com/office/officeart/2005/8/layout/default"/>
    <dgm:cxn modelId="{B4AF8DE6-EBF7-244F-90BD-9195AB9EB665}" type="presOf" srcId="{352944C4-11CC-E547-8B3F-195532A7BD36}" destId="{C21165CE-B4EA-654C-91D1-9E8C0383A8C9}" srcOrd="0" destOrd="0" presId="urn:microsoft.com/office/officeart/2005/8/layout/default"/>
    <dgm:cxn modelId="{E831B5EC-EE7E-0343-BAF8-4F0F390CA102}" type="presOf" srcId="{E5FC084B-9B52-0E44-947D-866002543EBB}" destId="{12538ABF-18EF-E543-9FBB-8F4FBEE5936E}" srcOrd="0" destOrd="0" presId="urn:microsoft.com/office/officeart/2005/8/layout/default"/>
    <dgm:cxn modelId="{737E74F0-9ED3-4443-8284-9FDC8B0C7968}" type="presOf" srcId="{60B25ECC-0EE9-3F46-B108-AA99198A12D4}" destId="{EF7A20D5-9CE0-EC4A-9878-F2A84076450E}" srcOrd="0" destOrd="0" presId="urn:microsoft.com/office/officeart/2005/8/layout/default"/>
    <dgm:cxn modelId="{AEE97AFB-F352-1446-8BF0-929867C56BD1}" srcId="{A8F3EE92-245B-1F46-8554-8668E6AB465B}" destId="{60B25ECC-0EE9-3F46-B108-AA99198A12D4}" srcOrd="5" destOrd="0" parTransId="{DB40035B-0EBF-1A45-A578-D21659A0F69E}" sibTransId="{84829F5C-9970-3C4F-AA02-165557BBD98A}"/>
    <dgm:cxn modelId="{A0B1804B-D32C-734B-A669-EEC8016FBCE4}" type="presParOf" srcId="{0D1CF409-26A1-F643-8D15-61DD0513A420}" destId="{A665B054-2D9D-AA42-BE49-267264D9682C}" srcOrd="0" destOrd="0" presId="urn:microsoft.com/office/officeart/2005/8/layout/default"/>
    <dgm:cxn modelId="{27484261-269B-A741-95F2-CC4C0881142A}" type="presParOf" srcId="{0D1CF409-26A1-F643-8D15-61DD0513A420}" destId="{96FD8168-D94C-8E4C-9C28-394BE219F0B5}" srcOrd="1" destOrd="0" presId="urn:microsoft.com/office/officeart/2005/8/layout/default"/>
    <dgm:cxn modelId="{03577C48-D494-BE49-98B2-7130C4349A59}" type="presParOf" srcId="{0D1CF409-26A1-F643-8D15-61DD0513A420}" destId="{0E0B88E9-868A-0347-BEFA-A0029181CF12}" srcOrd="2" destOrd="0" presId="urn:microsoft.com/office/officeart/2005/8/layout/default"/>
    <dgm:cxn modelId="{CD625EC5-C2D8-9F4E-87C7-059D6556A210}" type="presParOf" srcId="{0D1CF409-26A1-F643-8D15-61DD0513A420}" destId="{9C1C6D28-274E-104A-AD5F-705F464B1597}" srcOrd="3" destOrd="0" presId="urn:microsoft.com/office/officeart/2005/8/layout/default"/>
    <dgm:cxn modelId="{020B2003-5EBB-9146-BEF6-DA8430D57C37}" type="presParOf" srcId="{0D1CF409-26A1-F643-8D15-61DD0513A420}" destId="{12538ABF-18EF-E543-9FBB-8F4FBEE5936E}" srcOrd="4" destOrd="0" presId="urn:microsoft.com/office/officeart/2005/8/layout/default"/>
    <dgm:cxn modelId="{9141F5C5-9162-224E-BB97-51F5AF18E6D0}" type="presParOf" srcId="{0D1CF409-26A1-F643-8D15-61DD0513A420}" destId="{4D282383-F8BD-E54D-A8F8-EBB2DF44273E}" srcOrd="5" destOrd="0" presId="urn:microsoft.com/office/officeart/2005/8/layout/default"/>
    <dgm:cxn modelId="{5B0958E5-2D34-174B-B38C-7D06D8466175}" type="presParOf" srcId="{0D1CF409-26A1-F643-8D15-61DD0513A420}" destId="{C95477E7-43A3-774D-8F23-7323277EB4E3}" srcOrd="6" destOrd="0" presId="urn:microsoft.com/office/officeart/2005/8/layout/default"/>
    <dgm:cxn modelId="{36D6AED6-199C-3247-AB25-1D8B4ED59F0A}" type="presParOf" srcId="{0D1CF409-26A1-F643-8D15-61DD0513A420}" destId="{6FACD7CA-2C4A-3746-9058-B7B5FA477F6F}" srcOrd="7" destOrd="0" presId="urn:microsoft.com/office/officeart/2005/8/layout/default"/>
    <dgm:cxn modelId="{DDD1E84B-8E7D-F241-9743-7285DD92803C}" type="presParOf" srcId="{0D1CF409-26A1-F643-8D15-61DD0513A420}" destId="{C21165CE-B4EA-654C-91D1-9E8C0383A8C9}" srcOrd="8" destOrd="0" presId="urn:microsoft.com/office/officeart/2005/8/layout/default"/>
    <dgm:cxn modelId="{AA640A04-FC20-C04D-B4F2-2BF140FE58ED}" type="presParOf" srcId="{0D1CF409-26A1-F643-8D15-61DD0513A420}" destId="{4A7A2602-906D-2F40-B64C-B6074D9D6C37}" srcOrd="9" destOrd="0" presId="urn:microsoft.com/office/officeart/2005/8/layout/default"/>
    <dgm:cxn modelId="{74F8A7D3-58B7-FF49-9AF3-5D9CD2672FE0}" type="presParOf" srcId="{0D1CF409-26A1-F643-8D15-61DD0513A420}" destId="{EF7A20D5-9CE0-EC4A-9878-F2A84076450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8F3EE92-245B-1F46-8554-8668E6AB465B}" type="doc">
      <dgm:prSet loTypeId="urn:microsoft.com/office/officeart/2005/8/layout/default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6A977B4A-37EA-704A-A773-099F5840E0DC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Consent</a:t>
          </a:r>
        </a:p>
      </dgm:t>
    </dgm:pt>
    <dgm:pt modelId="{AD91F175-01D1-8D49-96BF-EFC6D7E630EF}" type="parTrans" cxnId="{C87325A1-6F55-C947-BDCC-F3DE07A9C07E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CCD3FD8A-1BAF-ED48-9390-73D7B5311763}" type="sibTrans" cxnId="{C87325A1-6F55-C947-BDCC-F3DE07A9C07E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60B25ECC-0EE9-3F46-B108-AA99198A12D4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Law enforcement purpose</a:t>
          </a:r>
        </a:p>
      </dgm:t>
    </dgm:pt>
    <dgm:pt modelId="{DB40035B-0EBF-1A45-A578-D21659A0F69E}" type="parTrans" cxnId="{AEE97AFB-F352-1446-8BF0-929867C56BD1}">
      <dgm:prSet/>
      <dgm:spPr/>
      <dgm:t>
        <a:bodyPr/>
        <a:lstStyle/>
        <a:p>
          <a:endParaRPr lang="en-GB"/>
        </a:p>
      </dgm:t>
    </dgm:pt>
    <dgm:pt modelId="{84829F5C-9970-3C4F-AA02-165557BBD98A}" type="sibTrans" cxnId="{AEE97AFB-F352-1446-8BF0-929867C56BD1}">
      <dgm:prSet/>
      <dgm:spPr/>
      <dgm:t>
        <a:bodyPr/>
        <a:lstStyle/>
        <a:p>
          <a:endParaRPr lang="en-GB"/>
        </a:p>
      </dgm:t>
    </dgm:pt>
    <dgm:pt modelId="{0D1CF409-26A1-F643-8D15-61DD0513A420}" type="pres">
      <dgm:prSet presAssocID="{A8F3EE92-245B-1F46-8554-8668E6AB465B}" presName="diagram" presStyleCnt="0">
        <dgm:presLayoutVars>
          <dgm:dir/>
          <dgm:resizeHandles val="exact"/>
        </dgm:presLayoutVars>
      </dgm:prSet>
      <dgm:spPr/>
    </dgm:pt>
    <dgm:pt modelId="{A665B054-2D9D-AA42-BE49-267264D9682C}" type="pres">
      <dgm:prSet presAssocID="{6A977B4A-37EA-704A-A773-099F5840E0DC}" presName="node" presStyleLbl="node1" presStyleIdx="0" presStyleCnt="2">
        <dgm:presLayoutVars>
          <dgm:bulletEnabled val="1"/>
        </dgm:presLayoutVars>
      </dgm:prSet>
      <dgm:spPr/>
    </dgm:pt>
    <dgm:pt modelId="{96FD8168-D94C-8E4C-9C28-394BE219F0B5}" type="pres">
      <dgm:prSet presAssocID="{CCD3FD8A-1BAF-ED48-9390-73D7B5311763}" presName="sibTrans" presStyleCnt="0"/>
      <dgm:spPr/>
    </dgm:pt>
    <dgm:pt modelId="{EF7A20D5-9CE0-EC4A-9878-F2A84076450E}" type="pres">
      <dgm:prSet presAssocID="{60B25ECC-0EE9-3F46-B108-AA99198A12D4}" presName="node" presStyleLbl="node1" presStyleIdx="1" presStyleCnt="2">
        <dgm:presLayoutVars>
          <dgm:bulletEnabled val="1"/>
        </dgm:presLayoutVars>
      </dgm:prSet>
      <dgm:spPr/>
    </dgm:pt>
  </dgm:ptLst>
  <dgm:cxnLst>
    <dgm:cxn modelId="{C87325A1-6F55-C947-BDCC-F3DE07A9C07E}" srcId="{A8F3EE92-245B-1F46-8554-8668E6AB465B}" destId="{6A977B4A-37EA-704A-A773-099F5840E0DC}" srcOrd="0" destOrd="0" parTransId="{AD91F175-01D1-8D49-96BF-EFC6D7E630EF}" sibTransId="{CCD3FD8A-1BAF-ED48-9390-73D7B5311763}"/>
    <dgm:cxn modelId="{608813D0-8554-7041-970B-B34CE51BCE12}" type="presOf" srcId="{6A977B4A-37EA-704A-A773-099F5840E0DC}" destId="{A665B054-2D9D-AA42-BE49-267264D9682C}" srcOrd="0" destOrd="0" presId="urn:microsoft.com/office/officeart/2005/8/layout/default"/>
    <dgm:cxn modelId="{61E9B1E1-9C99-3E45-9E54-99B22382094B}" type="presOf" srcId="{A8F3EE92-245B-1F46-8554-8668E6AB465B}" destId="{0D1CF409-26A1-F643-8D15-61DD0513A420}" srcOrd="0" destOrd="0" presId="urn:microsoft.com/office/officeart/2005/8/layout/default"/>
    <dgm:cxn modelId="{737E74F0-9ED3-4443-8284-9FDC8B0C7968}" type="presOf" srcId="{60B25ECC-0EE9-3F46-B108-AA99198A12D4}" destId="{EF7A20D5-9CE0-EC4A-9878-F2A84076450E}" srcOrd="0" destOrd="0" presId="urn:microsoft.com/office/officeart/2005/8/layout/default"/>
    <dgm:cxn modelId="{AEE97AFB-F352-1446-8BF0-929867C56BD1}" srcId="{A8F3EE92-245B-1F46-8554-8668E6AB465B}" destId="{60B25ECC-0EE9-3F46-B108-AA99198A12D4}" srcOrd="1" destOrd="0" parTransId="{DB40035B-0EBF-1A45-A578-D21659A0F69E}" sibTransId="{84829F5C-9970-3C4F-AA02-165557BBD98A}"/>
    <dgm:cxn modelId="{A0B1804B-D32C-734B-A669-EEC8016FBCE4}" type="presParOf" srcId="{0D1CF409-26A1-F643-8D15-61DD0513A420}" destId="{A665B054-2D9D-AA42-BE49-267264D9682C}" srcOrd="0" destOrd="0" presId="urn:microsoft.com/office/officeart/2005/8/layout/default"/>
    <dgm:cxn modelId="{27484261-269B-A741-95F2-CC4C0881142A}" type="presParOf" srcId="{0D1CF409-26A1-F643-8D15-61DD0513A420}" destId="{96FD8168-D94C-8E4C-9C28-394BE219F0B5}" srcOrd="1" destOrd="0" presId="urn:microsoft.com/office/officeart/2005/8/layout/default"/>
    <dgm:cxn modelId="{74F8A7D3-58B7-FF49-9AF3-5D9CD2672FE0}" type="presParOf" srcId="{0D1CF409-26A1-F643-8D15-61DD0513A420}" destId="{EF7A20D5-9CE0-EC4A-9878-F2A84076450E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8F3EE92-245B-1F46-8554-8668E6AB465B}" type="doc">
      <dgm:prSet loTypeId="urn:microsoft.com/office/officeart/2005/8/layout/default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6A977B4A-37EA-704A-A773-099F5840E0DC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Racial / ethnic</a:t>
          </a:r>
          <a:r>
            <a:rPr lang="en-GB" b="0" i="0" baseline="0" dirty="0">
              <a:latin typeface="Avenir Book" charset="0"/>
              <a:ea typeface="Avenir Book" charset="0"/>
              <a:cs typeface="Avenir Book" charset="0"/>
            </a:rPr>
            <a:t> origin</a:t>
          </a:r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AD91F175-01D1-8D49-96BF-EFC6D7E630EF}" type="parTrans" cxnId="{C87325A1-6F55-C947-BDCC-F3DE07A9C07E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CCD3FD8A-1BAF-ED48-9390-73D7B5311763}" type="sibTrans" cxnId="{C87325A1-6F55-C947-BDCC-F3DE07A9C07E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A8C51223-2ACD-7E4E-8B67-AC70A11182C7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Political opinions</a:t>
          </a:r>
        </a:p>
      </dgm:t>
    </dgm:pt>
    <dgm:pt modelId="{65923C75-869D-3F42-8CD6-A3F4E0D880B8}" type="parTrans" cxnId="{79F68190-77AD-7143-A4F7-8DE9D00A66FC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4F2806EA-B668-0B4A-81C3-B62F85C3A83B}" type="sibTrans" cxnId="{79F68190-77AD-7143-A4F7-8DE9D00A66FC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E5FC084B-9B52-0E44-947D-866002543EBB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Religious / philosophical</a:t>
          </a:r>
          <a:r>
            <a:rPr lang="en-GB" b="0" i="0" baseline="0" dirty="0">
              <a:latin typeface="Avenir Book" charset="0"/>
              <a:ea typeface="Avenir Book" charset="0"/>
              <a:cs typeface="Avenir Book" charset="0"/>
            </a:rPr>
            <a:t> beliefs</a:t>
          </a:r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F63A459B-D59B-B14F-B30C-5528DEBBBDD0}" type="parTrans" cxnId="{09A8602C-0AB3-5D42-A7B0-595A42E0E414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FE411D28-ED97-CB42-B46B-886DAD8CB5F5}" type="sibTrans" cxnId="{09A8602C-0AB3-5D42-A7B0-595A42E0E414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8FE894C-D97A-8C44-AB50-2C37531E21F3}">
      <dgm:prSet phldrT="[Text]"/>
      <dgm:spPr/>
      <dgm:t>
        <a:bodyPr/>
        <a:lstStyle/>
        <a:p>
          <a:r>
            <a:rPr lang="en-GB" b="0" i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Trade</a:t>
          </a:r>
          <a:r>
            <a:rPr lang="en-GB" b="0" i="0" baseline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 union</a:t>
          </a:r>
          <a:endParaRPr lang="en-GB" b="0" i="0" dirty="0">
            <a:solidFill>
              <a:schemeClr val="tx1"/>
            </a:solidFill>
            <a:latin typeface="Avenir Book" charset="0"/>
            <a:ea typeface="Avenir Book" charset="0"/>
            <a:cs typeface="Avenir Book" charset="0"/>
          </a:endParaRPr>
        </a:p>
      </dgm:t>
    </dgm:pt>
    <dgm:pt modelId="{57B53354-8BF4-8A4B-844B-D2A6420F9036}" type="parTrans" cxnId="{5BD77F5D-4A14-C448-BEFD-5FAD6EFA49A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2CB4E373-93D6-464F-A43A-C8017B5D08E7}" type="sibTrans" cxnId="{5BD77F5D-4A14-C448-BEFD-5FAD6EFA49A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352944C4-11CC-E547-8B3F-195532A7BD36}">
      <dgm:prSet phldrT="[Text]"/>
      <dgm:spPr/>
      <dgm:t>
        <a:bodyPr/>
        <a:lstStyle/>
        <a:p>
          <a:r>
            <a:rPr lang="en-GB" b="0" i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Biometric data</a:t>
          </a:r>
        </a:p>
      </dgm:t>
    </dgm:pt>
    <dgm:pt modelId="{C92D9D90-0FC6-D745-A07F-72F78F4D82D6}" type="parTrans" cxnId="{E9A8560D-06A7-5D48-A49C-FC1EB556116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E49492B-4332-134A-994A-11A62A9CDB11}" type="sibTrans" cxnId="{E9A8560D-06A7-5D48-A49C-FC1EB556116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60B25ECC-0EE9-3F46-B108-AA99198A12D4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Health</a:t>
          </a:r>
        </a:p>
      </dgm:t>
    </dgm:pt>
    <dgm:pt modelId="{DB40035B-0EBF-1A45-A578-D21659A0F69E}" type="parTrans" cxnId="{AEE97AFB-F352-1446-8BF0-929867C56BD1}">
      <dgm:prSet/>
      <dgm:spPr/>
      <dgm:t>
        <a:bodyPr/>
        <a:lstStyle/>
        <a:p>
          <a:endParaRPr lang="en-GB"/>
        </a:p>
      </dgm:t>
    </dgm:pt>
    <dgm:pt modelId="{84829F5C-9970-3C4F-AA02-165557BBD98A}" type="sibTrans" cxnId="{AEE97AFB-F352-1446-8BF0-929867C56BD1}">
      <dgm:prSet/>
      <dgm:spPr/>
      <dgm:t>
        <a:bodyPr/>
        <a:lstStyle/>
        <a:p>
          <a:endParaRPr lang="en-GB"/>
        </a:p>
      </dgm:t>
    </dgm:pt>
    <dgm:pt modelId="{AA062AA7-D1AB-2243-BE21-6766A99A4369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Sex life / sexual orientation</a:t>
          </a:r>
        </a:p>
      </dgm:t>
    </dgm:pt>
    <dgm:pt modelId="{44478192-ECB0-594B-803D-B77A7AB9DCA3}" type="parTrans" cxnId="{A9035F9E-8421-7847-B49F-388C692EEF6B}">
      <dgm:prSet/>
      <dgm:spPr/>
      <dgm:t>
        <a:bodyPr/>
        <a:lstStyle/>
        <a:p>
          <a:endParaRPr lang="en-GB"/>
        </a:p>
      </dgm:t>
    </dgm:pt>
    <dgm:pt modelId="{7A01E412-D87B-B248-A881-1F791AE2471E}" type="sibTrans" cxnId="{A9035F9E-8421-7847-B49F-388C692EEF6B}">
      <dgm:prSet/>
      <dgm:spPr/>
      <dgm:t>
        <a:bodyPr/>
        <a:lstStyle/>
        <a:p>
          <a:endParaRPr lang="en-GB"/>
        </a:p>
      </dgm:t>
    </dgm:pt>
    <dgm:pt modelId="{0D1CF409-26A1-F643-8D15-61DD0513A420}" type="pres">
      <dgm:prSet presAssocID="{A8F3EE92-245B-1F46-8554-8668E6AB465B}" presName="diagram" presStyleCnt="0">
        <dgm:presLayoutVars>
          <dgm:dir/>
          <dgm:resizeHandles val="exact"/>
        </dgm:presLayoutVars>
      </dgm:prSet>
      <dgm:spPr/>
    </dgm:pt>
    <dgm:pt modelId="{A665B054-2D9D-AA42-BE49-267264D9682C}" type="pres">
      <dgm:prSet presAssocID="{6A977B4A-37EA-704A-A773-099F5840E0DC}" presName="node" presStyleLbl="node1" presStyleIdx="0" presStyleCnt="7">
        <dgm:presLayoutVars>
          <dgm:bulletEnabled val="1"/>
        </dgm:presLayoutVars>
      </dgm:prSet>
      <dgm:spPr/>
    </dgm:pt>
    <dgm:pt modelId="{96FD8168-D94C-8E4C-9C28-394BE219F0B5}" type="pres">
      <dgm:prSet presAssocID="{CCD3FD8A-1BAF-ED48-9390-73D7B5311763}" presName="sibTrans" presStyleCnt="0"/>
      <dgm:spPr/>
    </dgm:pt>
    <dgm:pt modelId="{0E0B88E9-868A-0347-BEFA-A0029181CF12}" type="pres">
      <dgm:prSet presAssocID="{A8C51223-2ACD-7E4E-8B67-AC70A11182C7}" presName="node" presStyleLbl="node1" presStyleIdx="1" presStyleCnt="7">
        <dgm:presLayoutVars>
          <dgm:bulletEnabled val="1"/>
        </dgm:presLayoutVars>
      </dgm:prSet>
      <dgm:spPr/>
    </dgm:pt>
    <dgm:pt modelId="{9C1C6D28-274E-104A-AD5F-705F464B1597}" type="pres">
      <dgm:prSet presAssocID="{4F2806EA-B668-0B4A-81C3-B62F85C3A83B}" presName="sibTrans" presStyleCnt="0"/>
      <dgm:spPr/>
    </dgm:pt>
    <dgm:pt modelId="{12538ABF-18EF-E543-9FBB-8F4FBEE5936E}" type="pres">
      <dgm:prSet presAssocID="{E5FC084B-9B52-0E44-947D-866002543EBB}" presName="node" presStyleLbl="node1" presStyleIdx="2" presStyleCnt="7">
        <dgm:presLayoutVars>
          <dgm:bulletEnabled val="1"/>
        </dgm:presLayoutVars>
      </dgm:prSet>
      <dgm:spPr/>
    </dgm:pt>
    <dgm:pt modelId="{4D282383-F8BD-E54D-A8F8-EBB2DF44273E}" type="pres">
      <dgm:prSet presAssocID="{FE411D28-ED97-CB42-B46B-886DAD8CB5F5}" presName="sibTrans" presStyleCnt="0"/>
      <dgm:spPr/>
    </dgm:pt>
    <dgm:pt modelId="{C95477E7-43A3-774D-8F23-7323277EB4E3}" type="pres">
      <dgm:prSet presAssocID="{88FE894C-D97A-8C44-AB50-2C37531E21F3}" presName="node" presStyleLbl="node1" presStyleIdx="3" presStyleCnt="7">
        <dgm:presLayoutVars>
          <dgm:bulletEnabled val="1"/>
        </dgm:presLayoutVars>
      </dgm:prSet>
      <dgm:spPr/>
    </dgm:pt>
    <dgm:pt modelId="{6FACD7CA-2C4A-3746-9058-B7B5FA477F6F}" type="pres">
      <dgm:prSet presAssocID="{2CB4E373-93D6-464F-A43A-C8017B5D08E7}" presName="sibTrans" presStyleCnt="0"/>
      <dgm:spPr/>
    </dgm:pt>
    <dgm:pt modelId="{C21165CE-B4EA-654C-91D1-9E8C0383A8C9}" type="pres">
      <dgm:prSet presAssocID="{352944C4-11CC-E547-8B3F-195532A7BD36}" presName="node" presStyleLbl="node1" presStyleIdx="4" presStyleCnt="7">
        <dgm:presLayoutVars>
          <dgm:bulletEnabled val="1"/>
        </dgm:presLayoutVars>
      </dgm:prSet>
      <dgm:spPr/>
    </dgm:pt>
    <dgm:pt modelId="{4A7A2602-906D-2F40-B64C-B6074D9D6C37}" type="pres">
      <dgm:prSet presAssocID="{8E49492B-4332-134A-994A-11A62A9CDB11}" presName="sibTrans" presStyleCnt="0"/>
      <dgm:spPr/>
    </dgm:pt>
    <dgm:pt modelId="{EF7A20D5-9CE0-EC4A-9878-F2A84076450E}" type="pres">
      <dgm:prSet presAssocID="{60B25ECC-0EE9-3F46-B108-AA99198A12D4}" presName="node" presStyleLbl="node1" presStyleIdx="5" presStyleCnt="7">
        <dgm:presLayoutVars>
          <dgm:bulletEnabled val="1"/>
        </dgm:presLayoutVars>
      </dgm:prSet>
      <dgm:spPr/>
    </dgm:pt>
    <dgm:pt modelId="{860EFFE6-2548-C047-8115-11F03F847837}" type="pres">
      <dgm:prSet presAssocID="{84829F5C-9970-3C4F-AA02-165557BBD98A}" presName="sibTrans" presStyleCnt="0"/>
      <dgm:spPr/>
    </dgm:pt>
    <dgm:pt modelId="{A2C81D88-4DE9-8340-8BDC-8D58CC5B98B2}" type="pres">
      <dgm:prSet presAssocID="{AA062AA7-D1AB-2243-BE21-6766A99A4369}" presName="node" presStyleLbl="node1" presStyleIdx="6" presStyleCnt="7">
        <dgm:presLayoutVars>
          <dgm:bulletEnabled val="1"/>
        </dgm:presLayoutVars>
      </dgm:prSet>
      <dgm:spPr/>
    </dgm:pt>
  </dgm:ptLst>
  <dgm:cxnLst>
    <dgm:cxn modelId="{E9A8560D-06A7-5D48-A49C-FC1EB5561162}" srcId="{A8F3EE92-245B-1F46-8554-8668E6AB465B}" destId="{352944C4-11CC-E547-8B3F-195532A7BD36}" srcOrd="4" destOrd="0" parTransId="{C92D9D90-0FC6-D745-A07F-72F78F4D82D6}" sibTransId="{8E49492B-4332-134A-994A-11A62A9CDB11}"/>
    <dgm:cxn modelId="{BB258D1C-0B92-3246-A666-B3A0517385C1}" type="presOf" srcId="{AA062AA7-D1AB-2243-BE21-6766A99A4369}" destId="{A2C81D88-4DE9-8340-8BDC-8D58CC5B98B2}" srcOrd="0" destOrd="0" presId="urn:microsoft.com/office/officeart/2005/8/layout/default"/>
    <dgm:cxn modelId="{09A8602C-0AB3-5D42-A7B0-595A42E0E414}" srcId="{A8F3EE92-245B-1F46-8554-8668E6AB465B}" destId="{E5FC084B-9B52-0E44-947D-866002543EBB}" srcOrd="2" destOrd="0" parTransId="{F63A459B-D59B-B14F-B30C-5528DEBBBDD0}" sibTransId="{FE411D28-ED97-CB42-B46B-886DAD8CB5F5}"/>
    <dgm:cxn modelId="{5BD77F5D-4A14-C448-BEFD-5FAD6EFA49A2}" srcId="{A8F3EE92-245B-1F46-8554-8668E6AB465B}" destId="{88FE894C-D97A-8C44-AB50-2C37531E21F3}" srcOrd="3" destOrd="0" parTransId="{57B53354-8BF4-8A4B-844B-D2A6420F9036}" sibTransId="{2CB4E373-93D6-464F-A43A-C8017B5D08E7}"/>
    <dgm:cxn modelId="{E289B760-8028-B44F-BEEE-96F9E932640D}" type="presOf" srcId="{A8F3EE92-245B-1F46-8554-8668E6AB465B}" destId="{0D1CF409-26A1-F643-8D15-61DD0513A420}" srcOrd="0" destOrd="0" presId="urn:microsoft.com/office/officeart/2005/8/layout/default"/>
    <dgm:cxn modelId="{0CA0F28E-281E-9149-A80E-D52E92BDF953}" type="presOf" srcId="{A8C51223-2ACD-7E4E-8B67-AC70A11182C7}" destId="{0E0B88E9-868A-0347-BEFA-A0029181CF12}" srcOrd="0" destOrd="0" presId="urn:microsoft.com/office/officeart/2005/8/layout/default"/>
    <dgm:cxn modelId="{79F68190-77AD-7143-A4F7-8DE9D00A66FC}" srcId="{A8F3EE92-245B-1F46-8554-8668E6AB465B}" destId="{A8C51223-2ACD-7E4E-8B67-AC70A11182C7}" srcOrd="1" destOrd="0" parTransId="{65923C75-869D-3F42-8CD6-A3F4E0D880B8}" sibTransId="{4F2806EA-B668-0B4A-81C3-B62F85C3A83B}"/>
    <dgm:cxn modelId="{C82E959B-1485-AE41-98E9-EC528238D4AA}" type="presOf" srcId="{E5FC084B-9B52-0E44-947D-866002543EBB}" destId="{12538ABF-18EF-E543-9FBB-8F4FBEE5936E}" srcOrd="0" destOrd="0" presId="urn:microsoft.com/office/officeart/2005/8/layout/default"/>
    <dgm:cxn modelId="{A9035F9E-8421-7847-B49F-388C692EEF6B}" srcId="{A8F3EE92-245B-1F46-8554-8668E6AB465B}" destId="{AA062AA7-D1AB-2243-BE21-6766A99A4369}" srcOrd="6" destOrd="0" parTransId="{44478192-ECB0-594B-803D-B77A7AB9DCA3}" sibTransId="{7A01E412-D87B-B248-A881-1F791AE2471E}"/>
    <dgm:cxn modelId="{C87325A1-6F55-C947-BDCC-F3DE07A9C07E}" srcId="{A8F3EE92-245B-1F46-8554-8668E6AB465B}" destId="{6A977B4A-37EA-704A-A773-099F5840E0DC}" srcOrd="0" destOrd="0" parTransId="{AD91F175-01D1-8D49-96BF-EFC6D7E630EF}" sibTransId="{CCD3FD8A-1BAF-ED48-9390-73D7B5311763}"/>
    <dgm:cxn modelId="{281327A6-64CD-024B-B6B4-B45D8DD3CA30}" type="presOf" srcId="{6A977B4A-37EA-704A-A773-099F5840E0DC}" destId="{A665B054-2D9D-AA42-BE49-267264D9682C}" srcOrd="0" destOrd="0" presId="urn:microsoft.com/office/officeart/2005/8/layout/default"/>
    <dgm:cxn modelId="{C34A1BD5-EB8F-D440-A29F-10D33B1C85DA}" type="presOf" srcId="{88FE894C-D97A-8C44-AB50-2C37531E21F3}" destId="{C95477E7-43A3-774D-8F23-7323277EB4E3}" srcOrd="0" destOrd="0" presId="urn:microsoft.com/office/officeart/2005/8/layout/default"/>
    <dgm:cxn modelId="{EA07B6E4-CB97-0B4C-B4AA-15828A8B7051}" type="presOf" srcId="{352944C4-11CC-E547-8B3F-195532A7BD36}" destId="{C21165CE-B4EA-654C-91D1-9E8C0383A8C9}" srcOrd="0" destOrd="0" presId="urn:microsoft.com/office/officeart/2005/8/layout/default"/>
    <dgm:cxn modelId="{E5215CE7-4F5C-F441-9D43-700D2BD17B13}" type="presOf" srcId="{60B25ECC-0EE9-3F46-B108-AA99198A12D4}" destId="{EF7A20D5-9CE0-EC4A-9878-F2A84076450E}" srcOrd="0" destOrd="0" presId="urn:microsoft.com/office/officeart/2005/8/layout/default"/>
    <dgm:cxn modelId="{AEE97AFB-F352-1446-8BF0-929867C56BD1}" srcId="{A8F3EE92-245B-1F46-8554-8668E6AB465B}" destId="{60B25ECC-0EE9-3F46-B108-AA99198A12D4}" srcOrd="5" destOrd="0" parTransId="{DB40035B-0EBF-1A45-A578-D21659A0F69E}" sibTransId="{84829F5C-9970-3C4F-AA02-165557BBD98A}"/>
    <dgm:cxn modelId="{608B8694-6439-6047-A194-A3B5382AEA76}" type="presParOf" srcId="{0D1CF409-26A1-F643-8D15-61DD0513A420}" destId="{A665B054-2D9D-AA42-BE49-267264D9682C}" srcOrd="0" destOrd="0" presId="urn:microsoft.com/office/officeart/2005/8/layout/default"/>
    <dgm:cxn modelId="{2A68D8DA-56B3-E240-B589-59CBD7EAAB60}" type="presParOf" srcId="{0D1CF409-26A1-F643-8D15-61DD0513A420}" destId="{96FD8168-D94C-8E4C-9C28-394BE219F0B5}" srcOrd="1" destOrd="0" presId="urn:microsoft.com/office/officeart/2005/8/layout/default"/>
    <dgm:cxn modelId="{39D84A78-9DD9-614D-AAF1-BD8A9FD8730E}" type="presParOf" srcId="{0D1CF409-26A1-F643-8D15-61DD0513A420}" destId="{0E0B88E9-868A-0347-BEFA-A0029181CF12}" srcOrd="2" destOrd="0" presId="urn:microsoft.com/office/officeart/2005/8/layout/default"/>
    <dgm:cxn modelId="{C9A075E2-5423-7341-932A-18B0374D3B08}" type="presParOf" srcId="{0D1CF409-26A1-F643-8D15-61DD0513A420}" destId="{9C1C6D28-274E-104A-AD5F-705F464B1597}" srcOrd="3" destOrd="0" presId="urn:microsoft.com/office/officeart/2005/8/layout/default"/>
    <dgm:cxn modelId="{C5933A29-B56B-E746-917E-CFCCD6F9CBB0}" type="presParOf" srcId="{0D1CF409-26A1-F643-8D15-61DD0513A420}" destId="{12538ABF-18EF-E543-9FBB-8F4FBEE5936E}" srcOrd="4" destOrd="0" presId="urn:microsoft.com/office/officeart/2005/8/layout/default"/>
    <dgm:cxn modelId="{7E552DFA-88D3-F747-B1B8-E1EA6F850D3C}" type="presParOf" srcId="{0D1CF409-26A1-F643-8D15-61DD0513A420}" destId="{4D282383-F8BD-E54D-A8F8-EBB2DF44273E}" srcOrd="5" destOrd="0" presId="urn:microsoft.com/office/officeart/2005/8/layout/default"/>
    <dgm:cxn modelId="{BEE8CC11-3B29-924C-94AF-A8FF0E247FFA}" type="presParOf" srcId="{0D1CF409-26A1-F643-8D15-61DD0513A420}" destId="{C95477E7-43A3-774D-8F23-7323277EB4E3}" srcOrd="6" destOrd="0" presId="urn:microsoft.com/office/officeart/2005/8/layout/default"/>
    <dgm:cxn modelId="{7DA7D13F-D14B-8C48-AABC-E6B9DC528227}" type="presParOf" srcId="{0D1CF409-26A1-F643-8D15-61DD0513A420}" destId="{6FACD7CA-2C4A-3746-9058-B7B5FA477F6F}" srcOrd="7" destOrd="0" presId="urn:microsoft.com/office/officeart/2005/8/layout/default"/>
    <dgm:cxn modelId="{585A4E25-ADEC-8A46-8FA3-B65DC20B6A8F}" type="presParOf" srcId="{0D1CF409-26A1-F643-8D15-61DD0513A420}" destId="{C21165CE-B4EA-654C-91D1-9E8C0383A8C9}" srcOrd="8" destOrd="0" presId="urn:microsoft.com/office/officeart/2005/8/layout/default"/>
    <dgm:cxn modelId="{D7C8E35D-24CD-224E-BCB2-0C5AC8E30352}" type="presParOf" srcId="{0D1CF409-26A1-F643-8D15-61DD0513A420}" destId="{4A7A2602-906D-2F40-B64C-B6074D9D6C37}" srcOrd="9" destOrd="0" presId="urn:microsoft.com/office/officeart/2005/8/layout/default"/>
    <dgm:cxn modelId="{F799D30F-DFAF-1C49-8FDB-657D03F2CE74}" type="presParOf" srcId="{0D1CF409-26A1-F643-8D15-61DD0513A420}" destId="{EF7A20D5-9CE0-EC4A-9878-F2A84076450E}" srcOrd="10" destOrd="0" presId="urn:microsoft.com/office/officeart/2005/8/layout/default"/>
    <dgm:cxn modelId="{B60AADDC-B51F-3D44-A8B8-ECE1CC39E7BF}" type="presParOf" srcId="{0D1CF409-26A1-F643-8D15-61DD0513A420}" destId="{860EFFE6-2548-C047-8115-11F03F847837}" srcOrd="11" destOrd="0" presId="urn:microsoft.com/office/officeart/2005/8/layout/default"/>
    <dgm:cxn modelId="{70610F36-0502-5349-847A-DF54F33EF76D}" type="presParOf" srcId="{0D1CF409-26A1-F643-8D15-61DD0513A420}" destId="{A2C81D88-4DE9-8340-8BDC-8D58CC5B98B2}" srcOrd="1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8F3EE92-245B-1F46-8554-8668E6AB465B}" type="doc">
      <dgm:prSet loTypeId="urn:microsoft.com/office/officeart/2005/8/layout/default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A8C51223-2ACD-7E4E-8B67-AC70A11182C7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Employment</a:t>
          </a:r>
          <a:r>
            <a:rPr lang="en-GB" b="0" i="0" baseline="0" dirty="0">
              <a:latin typeface="Avenir Book" charset="0"/>
              <a:ea typeface="Avenir Book" charset="0"/>
              <a:cs typeface="Avenir Book" charset="0"/>
            </a:rPr>
            <a:t> law</a:t>
          </a:r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65923C75-869D-3F42-8CD6-A3F4E0D880B8}" type="parTrans" cxnId="{79F68190-77AD-7143-A4F7-8DE9D00A66FC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4F2806EA-B668-0B4A-81C3-B62F85C3A83B}" type="sibTrans" cxnId="{79F68190-77AD-7143-A4F7-8DE9D00A66FC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E5FC084B-9B52-0E44-947D-866002543EBB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Vital</a:t>
          </a:r>
          <a:r>
            <a:rPr lang="en-GB" b="0" i="0" baseline="0" dirty="0">
              <a:latin typeface="Avenir Book" charset="0"/>
              <a:ea typeface="Avenir Book" charset="0"/>
              <a:cs typeface="Avenir Book" charset="0"/>
            </a:rPr>
            <a:t> interests no consent</a:t>
          </a:r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F63A459B-D59B-B14F-B30C-5528DEBBBDD0}" type="parTrans" cxnId="{09A8602C-0AB3-5D42-A7B0-595A42E0E414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FE411D28-ED97-CB42-B46B-886DAD8CB5F5}" type="sibTrans" cxnId="{09A8602C-0AB3-5D42-A7B0-595A42E0E414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8FE894C-D97A-8C44-AB50-2C37531E21F3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Special category group use</a:t>
          </a:r>
        </a:p>
      </dgm:t>
    </dgm:pt>
    <dgm:pt modelId="{57B53354-8BF4-8A4B-844B-D2A6420F9036}" type="parTrans" cxnId="{5BD77F5D-4A14-C448-BEFD-5FAD6EFA49A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2CB4E373-93D6-464F-A43A-C8017B5D08E7}" type="sibTrans" cxnId="{5BD77F5D-4A14-C448-BEFD-5FAD6EFA49A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352944C4-11CC-E547-8B3F-195532A7BD36}">
      <dgm:prSet phldrT="[Text]"/>
      <dgm:spPr/>
      <dgm:t>
        <a:bodyPr/>
        <a:lstStyle/>
        <a:p>
          <a:r>
            <a:rPr lang="en-GB" b="0" i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Made public by subject</a:t>
          </a:r>
        </a:p>
      </dgm:t>
    </dgm:pt>
    <dgm:pt modelId="{C92D9D90-0FC6-D745-A07F-72F78F4D82D6}" type="parTrans" cxnId="{E9A8560D-06A7-5D48-A49C-FC1EB556116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8E49492B-4332-134A-994A-11A62A9CDB11}" type="sibTrans" cxnId="{E9A8560D-06A7-5D48-A49C-FC1EB5561162}">
      <dgm:prSet/>
      <dgm:spPr/>
      <dgm:t>
        <a:bodyPr/>
        <a:lstStyle/>
        <a:p>
          <a:endParaRPr lang="en-GB" b="0" i="0">
            <a:latin typeface="Avenir Book" charset="0"/>
            <a:ea typeface="Avenir Book" charset="0"/>
            <a:cs typeface="Avenir Book" charset="0"/>
          </a:endParaRPr>
        </a:p>
      </dgm:t>
    </dgm:pt>
    <dgm:pt modelId="{60B25ECC-0EE9-3F46-B108-AA99198A12D4}">
      <dgm:prSet phldrT="[Text]"/>
      <dgm:spPr/>
      <dgm:t>
        <a:bodyPr/>
        <a:lstStyle/>
        <a:p>
          <a:r>
            <a:rPr lang="en-GB" b="0" i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Public interest underpinned</a:t>
          </a:r>
          <a:r>
            <a:rPr lang="en-GB" b="0" i="0" baseline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 by law</a:t>
          </a:r>
          <a:endParaRPr lang="en-GB" b="0" i="0" dirty="0">
            <a:solidFill>
              <a:schemeClr val="tx1"/>
            </a:solidFill>
            <a:latin typeface="Avenir Book" charset="0"/>
            <a:ea typeface="Avenir Book" charset="0"/>
            <a:cs typeface="Avenir Book" charset="0"/>
          </a:endParaRPr>
        </a:p>
      </dgm:t>
    </dgm:pt>
    <dgm:pt modelId="{DB40035B-0EBF-1A45-A578-D21659A0F69E}" type="parTrans" cxnId="{AEE97AFB-F352-1446-8BF0-929867C56BD1}">
      <dgm:prSet/>
      <dgm:spPr/>
      <dgm:t>
        <a:bodyPr/>
        <a:lstStyle/>
        <a:p>
          <a:endParaRPr lang="en-GB"/>
        </a:p>
      </dgm:t>
    </dgm:pt>
    <dgm:pt modelId="{84829F5C-9970-3C4F-AA02-165557BBD98A}" type="sibTrans" cxnId="{AEE97AFB-F352-1446-8BF0-929867C56BD1}">
      <dgm:prSet/>
      <dgm:spPr/>
      <dgm:t>
        <a:bodyPr/>
        <a:lstStyle/>
        <a:p>
          <a:endParaRPr lang="en-GB"/>
        </a:p>
      </dgm:t>
    </dgm:pt>
    <dgm:pt modelId="{AA062AA7-D1AB-2243-BE21-6766A99A4369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Establish</a:t>
          </a:r>
          <a:r>
            <a:rPr lang="en-GB" b="0" i="0" baseline="0" dirty="0">
              <a:latin typeface="Avenir Book" charset="0"/>
              <a:ea typeface="Avenir Book" charset="0"/>
              <a:cs typeface="Avenir Book" charset="0"/>
            </a:rPr>
            <a:t> / defend legal claims</a:t>
          </a:r>
          <a:endParaRPr lang="en-GB" b="0" i="0" dirty="0">
            <a:latin typeface="Avenir Book" charset="0"/>
            <a:ea typeface="Avenir Book" charset="0"/>
            <a:cs typeface="Avenir Book" charset="0"/>
          </a:endParaRPr>
        </a:p>
      </dgm:t>
    </dgm:pt>
    <dgm:pt modelId="{44478192-ECB0-594B-803D-B77A7AB9DCA3}" type="parTrans" cxnId="{A9035F9E-8421-7847-B49F-388C692EEF6B}">
      <dgm:prSet/>
      <dgm:spPr/>
      <dgm:t>
        <a:bodyPr/>
        <a:lstStyle/>
        <a:p>
          <a:endParaRPr lang="en-GB"/>
        </a:p>
      </dgm:t>
    </dgm:pt>
    <dgm:pt modelId="{7A01E412-D87B-B248-A881-1F791AE2471E}" type="sibTrans" cxnId="{A9035F9E-8421-7847-B49F-388C692EEF6B}">
      <dgm:prSet/>
      <dgm:spPr/>
      <dgm:t>
        <a:bodyPr/>
        <a:lstStyle/>
        <a:p>
          <a:endParaRPr lang="en-GB"/>
        </a:p>
      </dgm:t>
    </dgm:pt>
    <dgm:pt modelId="{8D6B3529-06A7-9D4C-8EFB-B3A756A280B5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Health / social care</a:t>
          </a:r>
        </a:p>
      </dgm:t>
    </dgm:pt>
    <dgm:pt modelId="{968277E5-ABDF-0E40-A9E1-99ED58744D9E}" type="parTrans" cxnId="{A8F36199-0AAF-E141-9199-5136C1799767}">
      <dgm:prSet/>
      <dgm:spPr/>
      <dgm:t>
        <a:bodyPr/>
        <a:lstStyle/>
        <a:p>
          <a:endParaRPr lang="en-GB"/>
        </a:p>
      </dgm:t>
    </dgm:pt>
    <dgm:pt modelId="{EEA80ECD-A500-CA47-A84D-02BA04519B70}" type="sibTrans" cxnId="{A8F36199-0AAF-E141-9199-5136C1799767}">
      <dgm:prSet/>
      <dgm:spPr/>
      <dgm:t>
        <a:bodyPr/>
        <a:lstStyle/>
        <a:p>
          <a:endParaRPr lang="en-GB"/>
        </a:p>
      </dgm:t>
    </dgm:pt>
    <dgm:pt modelId="{73E9A431-A7A2-AE41-92B5-686A3178675B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Public health</a:t>
          </a:r>
        </a:p>
      </dgm:t>
    </dgm:pt>
    <dgm:pt modelId="{70567BA1-1386-7D41-ACCE-CC15071BCC2C}" type="parTrans" cxnId="{87847CC2-A501-2E4F-B19E-EDC3B41F35E6}">
      <dgm:prSet/>
      <dgm:spPr/>
      <dgm:t>
        <a:bodyPr/>
        <a:lstStyle/>
        <a:p>
          <a:endParaRPr lang="en-GB"/>
        </a:p>
      </dgm:t>
    </dgm:pt>
    <dgm:pt modelId="{44A70EE6-F18F-4C4F-A11D-3C25E3DBC08D}" type="sibTrans" cxnId="{87847CC2-A501-2E4F-B19E-EDC3B41F35E6}">
      <dgm:prSet/>
      <dgm:spPr/>
      <dgm:t>
        <a:bodyPr/>
        <a:lstStyle/>
        <a:p>
          <a:endParaRPr lang="en-GB"/>
        </a:p>
      </dgm:t>
    </dgm:pt>
    <dgm:pt modelId="{4793EF16-CB5A-9641-BDAC-427B62EA6584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Archiving / research with safeguards</a:t>
          </a:r>
        </a:p>
      </dgm:t>
    </dgm:pt>
    <dgm:pt modelId="{AF1E5D43-E769-0E45-9C3F-F419362F18D6}" type="parTrans" cxnId="{D351B337-B3CE-0443-B957-6AF97D11D282}">
      <dgm:prSet/>
      <dgm:spPr/>
      <dgm:t>
        <a:bodyPr/>
        <a:lstStyle/>
        <a:p>
          <a:endParaRPr lang="en-GB"/>
        </a:p>
      </dgm:t>
    </dgm:pt>
    <dgm:pt modelId="{FF04D64C-A01A-3044-972A-4F1FA12364D3}" type="sibTrans" cxnId="{D351B337-B3CE-0443-B957-6AF97D11D282}">
      <dgm:prSet/>
      <dgm:spPr/>
      <dgm:t>
        <a:bodyPr/>
        <a:lstStyle/>
        <a:p>
          <a:endParaRPr lang="en-GB"/>
        </a:p>
      </dgm:t>
    </dgm:pt>
    <dgm:pt modelId="{5A588102-F86F-3947-9B7E-ACC6374136EF}">
      <dgm:prSet phldrT="[Text]"/>
      <dgm:spPr/>
      <dgm:t>
        <a:bodyPr/>
        <a:lstStyle/>
        <a:p>
          <a:r>
            <a:rPr lang="en-GB" b="0" i="0" dirty="0">
              <a:latin typeface="Avenir Book" charset="0"/>
              <a:ea typeface="Avenir Book" charset="0"/>
              <a:cs typeface="Avenir Book" charset="0"/>
            </a:rPr>
            <a:t>Explicit consent</a:t>
          </a:r>
        </a:p>
      </dgm:t>
    </dgm:pt>
    <dgm:pt modelId="{0B6D2770-75D4-5542-818A-D947BBD518FF}" type="parTrans" cxnId="{D74F7C8C-7536-6642-947A-57C9243181CF}">
      <dgm:prSet/>
      <dgm:spPr/>
    </dgm:pt>
    <dgm:pt modelId="{EC4A2B76-F315-8140-9BEC-862F825F07CB}" type="sibTrans" cxnId="{D74F7C8C-7536-6642-947A-57C9243181CF}">
      <dgm:prSet/>
      <dgm:spPr/>
    </dgm:pt>
    <dgm:pt modelId="{0D1CF409-26A1-F643-8D15-61DD0513A420}" type="pres">
      <dgm:prSet presAssocID="{A8F3EE92-245B-1F46-8554-8668E6AB465B}" presName="diagram" presStyleCnt="0">
        <dgm:presLayoutVars>
          <dgm:dir/>
          <dgm:resizeHandles val="exact"/>
        </dgm:presLayoutVars>
      </dgm:prSet>
      <dgm:spPr/>
    </dgm:pt>
    <dgm:pt modelId="{6BA3C6EF-2113-274B-94C4-9D3D8CB3F6CF}" type="pres">
      <dgm:prSet presAssocID="{5A588102-F86F-3947-9B7E-ACC6374136EF}" presName="node" presStyleLbl="node1" presStyleIdx="0" presStyleCnt="10">
        <dgm:presLayoutVars>
          <dgm:bulletEnabled val="1"/>
        </dgm:presLayoutVars>
      </dgm:prSet>
      <dgm:spPr/>
    </dgm:pt>
    <dgm:pt modelId="{BCF6DEF6-7C16-4D4E-8D72-028716A8C3F1}" type="pres">
      <dgm:prSet presAssocID="{EC4A2B76-F315-8140-9BEC-862F825F07CB}" presName="sibTrans" presStyleCnt="0"/>
      <dgm:spPr/>
    </dgm:pt>
    <dgm:pt modelId="{0E0B88E9-868A-0347-BEFA-A0029181CF12}" type="pres">
      <dgm:prSet presAssocID="{A8C51223-2ACD-7E4E-8B67-AC70A11182C7}" presName="node" presStyleLbl="node1" presStyleIdx="1" presStyleCnt="10">
        <dgm:presLayoutVars>
          <dgm:bulletEnabled val="1"/>
        </dgm:presLayoutVars>
      </dgm:prSet>
      <dgm:spPr/>
    </dgm:pt>
    <dgm:pt modelId="{9C1C6D28-274E-104A-AD5F-705F464B1597}" type="pres">
      <dgm:prSet presAssocID="{4F2806EA-B668-0B4A-81C3-B62F85C3A83B}" presName="sibTrans" presStyleCnt="0"/>
      <dgm:spPr/>
    </dgm:pt>
    <dgm:pt modelId="{12538ABF-18EF-E543-9FBB-8F4FBEE5936E}" type="pres">
      <dgm:prSet presAssocID="{E5FC084B-9B52-0E44-947D-866002543EBB}" presName="node" presStyleLbl="node1" presStyleIdx="2" presStyleCnt="10">
        <dgm:presLayoutVars>
          <dgm:bulletEnabled val="1"/>
        </dgm:presLayoutVars>
      </dgm:prSet>
      <dgm:spPr/>
    </dgm:pt>
    <dgm:pt modelId="{4D282383-F8BD-E54D-A8F8-EBB2DF44273E}" type="pres">
      <dgm:prSet presAssocID="{FE411D28-ED97-CB42-B46B-886DAD8CB5F5}" presName="sibTrans" presStyleCnt="0"/>
      <dgm:spPr/>
    </dgm:pt>
    <dgm:pt modelId="{C95477E7-43A3-774D-8F23-7323277EB4E3}" type="pres">
      <dgm:prSet presAssocID="{88FE894C-D97A-8C44-AB50-2C37531E21F3}" presName="node" presStyleLbl="node1" presStyleIdx="3" presStyleCnt="10">
        <dgm:presLayoutVars>
          <dgm:bulletEnabled val="1"/>
        </dgm:presLayoutVars>
      </dgm:prSet>
      <dgm:spPr/>
    </dgm:pt>
    <dgm:pt modelId="{6FACD7CA-2C4A-3746-9058-B7B5FA477F6F}" type="pres">
      <dgm:prSet presAssocID="{2CB4E373-93D6-464F-A43A-C8017B5D08E7}" presName="sibTrans" presStyleCnt="0"/>
      <dgm:spPr/>
    </dgm:pt>
    <dgm:pt modelId="{C21165CE-B4EA-654C-91D1-9E8C0383A8C9}" type="pres">
      <dgm:prSet presAssocID="{352944C4-11CC-E547-8B3F-195532A7BD36}" presName="node" presStyleLbl="node1" presStyleIdx="4" presStyleCnt="10">
        <dgm:presLayoutVars>
          <dgm:bulletEnabled val="1"/>
        </dgm:presLayoutVars>
      </dgm:prSet>
      <dgm:spPr/>
    </dgm:pt>
    <dgm:pt modelId="{4A7A2602-906D-2F40-B64C-B6074D9D6C37}" type="pres">
      <dgm:prSet presAssocID="{8E49492B-4332-134A-994A-11A62A9CDB11}" presName="sibTrans" presStyleCnt="0"/>
      <dgm:spPr/>
    </dgm:pt>
    <dgm:pt modelId="{EF7A20D5-9CE0-EC4A-9878-F2A84076450E}" type="pres">
      <dgm:prSet presAssocID="{60B25ECC-0EE9-3F46-B108-AA99198A12D4}" presName="node" presStyleLbl="node1" presStyleIdx="5" presStyleCnt="10">
        <dgm:presLayoutVars>
          <dgm:bulletEnabled val="1"/>
        </dgm:presLayoutVars>
      </dgm:prSet>
      <dgm:spPr/>
    </dgm:pt>
    <dgm:pt modelId="{860EFFE6-2548-C047-8115-11F03F847837}" type="pres">
      <dgm:prSet presAssocID="{84829F5C-9970-3C4F-AA02-165557BBD98A}" presName="sibTrans" presStyleCnt="0"/>
      <dgm:spPr/>
    </dgm:pt>
    <dgm:pt modelId="{A2C81D88-4DE9-8340-8BDC-8D58CC5B98B2}" type="pres">
      <dgm:prSet presAssocID="{AA062AA7-D1AB-2243-BE21-6766A99A4369}" presName="node" presStyleLbl="node1" presStyleIdx="6" presStyleCnt="10">
        <dgm:presLayoutVars>
          <dgm:bulletEnabled val="1"/>
        </dgm:presLayoutVars>
      </dgm:prSet>
      <dgm:spPr/>
    </dgm:pt>
    <dgm:pt modelId="{1E3394E6-695C-9044-A43B-E8FFFB8A834A}" type="pres">
      <dgm:prSet presAssocID="{7A01E412-D87B-B248-A881-1F791AE2471E}" presName="sibTrans" presStyleCnt="0"/>
      <dgm:spPr/>
    </dgm:pt>
    <dgm:pt modelId="{4A3E4644-6E6C-CD4B-B4B9-DA3158F5C080}" type="pres">
      <dgm:prSet presAssocID="{8D6B3529-06A7-9D4C-8EFB-B3A756A280B5}" presName="node" presStyleLbl="node1" presStyleIdx="7" presStyleCnt="10">
        <dgm:presLayoutVars>
          <dgm:bulletEnabled val="1"/>
        </dgm:presLayoutVars>
      </dgm:prSet>
      <dgm:spPr/>
    </dgm:pt>
    <dgm:pt modelId="{9F58169B-1241-CF43-8C07-EFD9DA8110BD}" type="pres">
      <dgm:prSet presAssocID="{EEA80ECD-A500-CA47-A84D-02BA04519B70}" presName="sibTrans" presStyleCnt="0"/>
      <dgm:spPr/>
    </dgm:pt>
    <dgm:pt modelId="{6E253104-C261-5849-A7CC-E9BC85B971CC}" type="pres">
      <dgm:prSet presAssocID="{73E9A431-A7A2-AE41-92B5-686A3178675B}" presName="node" presStyleLbl="node1" presStyleIdx="8" presStyleCnt="10">
        <dgm:presLayoutVars>
          <dgm:bulletEnabled val="1"/>
        </dgm:presLayoutVars>
      </dgm:prSet>
      <dgm:spPr/>
    </dgm:pt>
    <dgm:pt modelId="{263CB9D1-BE50-7041-82E3-334AAD29D39C}" type="pres">
      <dgm:prSet presAssocID="{44A70EE6-F18F-4C4F-A11D-3C25E3DBC08D}" presName="sibTrans" presStyleCnt="0"/>
      <dgm:spPr/>
    </dgm:pt>
    <dgm:pt modelId="{78F6C2E3-4943-A04D-8488-02DEFA2F235C}" type="pres">
      <dgm:prSet presAssocID="{4793EF16-CB5A-9641-BDAC-427B62EA6584}" presName="node" presStyleLbl="node1" presStyleIdx="9" presStyleCnt="10">
        <dgm:presLayoutVars>
          <dgm:bulletEnabled val="1"/>
        </dgm:presLayoutVars>
      </dgm:prSet>
      <dgm:spPr/>
    </dgm:pt>
  </dgm:ptLst>
  <dgm:cxnLst>
    <dgm:cxn modelId="{E9A8560D-06A7-5D48-A49C-FC1EB5561162}" srcId="{A8F3EE92-245B-1F46-8554-8668E6AB465B}" destId="{352944C4-11CC-E547-8B3F-195532A7BD36}" srcOrd="4" destOrd="0" parTransId="{C92D9D90-0FC6-D745-A07F-72F78F4D82D6}" sibTransId="{8E49492B-4332-134A-994A-11A62A9CDB11}"/>
    <dgm:cxn modelId="{09A8602C-0AB3-5D42-A7B0-595A42E0E414}" srcId="{A8F3EE92-245B-1F46-8554-8668E6AB465B}" destId="{E5FC084B-9B52-0E44-947D-866002543EBB}" srcOrd="2" destOrd="0" parTransId="{F63A459B-D59B-B14F-B30C-5528DEBBBDD0}" sibTransId="{FE411D28-ED97-CB42-B46B-886DAD8CB5F5}"/>
    <dgm:cxn modelId="{D351B337-B3CE-0443-B957-6AF97D11D282}" srcId="{A8F3EE92-245B-1F46-8554-8668E6AB465B}" destId="{4793EF16-CB5A-9641-BDAC-427B62EA6584}" srcOrd="9" destOrd="0" parTransId="{AF1E5D43-E769-0E45-9C3F-F419362F18D6}" sibTransId="{FF04D64C-A01A-3044-972A-4F1FA12364D3}"/>
    <dgm:cxn modelId="{A1AFE737-92EE-6345-B108-23FAFF39914E}" type="presOf" srcId="{5A588102-F86F-3947-9B7E-ACC6374136EF}" destId="{6BA3C6EF-2113-274B-94C4-9D3D8CB3F6CF}" srcOrd="0" destOrd="0" presId="urn:microsoft.com/office/officeart/2005/8/layout/default"/>
    <dgm:cxn modelId="{15767158-5869-B845-A912-961E9DDDD0EB}" type="presOf" srcId="{4793EF16-CB5A-9641-BDAC-427B62EA6584}" destId="{78F6C2E3-4943-A04D-8488-02DEFA2F235C}" srcOrd="0" destOrd="0" presId="urn:microsoft.com/office/officeart/2005/8/layout/default"/>
    <dgm:cxn modelId="{5BD77F5D-4A14-C448-BEFD-5FAD6EFA49A2}" srcId="{A8F3EE92-245B-1F46-8554-8668E6AB465B}" destId="{88FE894C-D97A-8C44-AB50-2C37531E21F3}" srcOrd="3" destOrd="0" parTransId="{57B53354-8BF4-8A4B-844B-D2A6420F9036}" sibTransId="{2CB4E373-93D6-464F-A43A-C8017B5D08E7}"/>
    <dgm:cxn modelId="{469C9763-7177-D24E-85B2-CC8AE6DD635E}" type="presOf" srcId="{352944C4-11CC-E547-8B3F-195532A7BD36}" destId="{C21165CE-B4EA-654C-91D1-9E8C0383A8C9}" srcOrd="0" destOrd="0" presId="urn:microsoft.com/office/officeart/2005/8/layout/default"/>
    <dgm:cxn modelId="{8F66D764-9763-A544-B95B-183D8E3D881D}" type="presOf" srcId="{E5FC084B-9B52-0E44-947D-866002543EBB}" destId="{12538ABF-18EF-E543-9FBB-8F4FBEE5936E}" srcOrd="0" destOrd="0" presId="urn:microsoft.com/office/officeart/2005/8/layout/default"/>
    <dgm:cxn modelId="{4D842F78-6152-AA41-80E1-BB5D66E32DEB}" type="presOf" srcId="{60B25ECC-0EE9-3F46-B108-AA99198A12D4}" destId="{EF7A20D5-9CE0-EC4A-9878-F2A84076450E}" srcOrd="0" destOrd="0" presId="urn:microsoft.com/office/officeart/2005/8/layout/default"/>
    <dgm:cxn modelId="{B634428C-AB10-124A-BA7E-100F358ECA8B}" type="presOf" srcId="{A8F3EE92-245B-1F46-8554-8668E6AB465B}" destId="{0D1CF409-26A1-F643-8D15-61DD0513A420}" srcOrd="0" destOrd="0" presId="urn:microsoft.com/office/officeart/2005/8/layout/default"/>
    <dgm:cxn modelId="{D74F7C8C-7536-6642-947A-57C9243181CF}" srcId="{A8F3EE92-245B-1F46-8554-8668E6AB465B}" destId="{5A588102-F86F-3947-9B7E-ACC6374136EF}" srcOrd="0" destOrd="0" parTransId="{0B6D2770-75D4-5542-818A-D947BBD518FF}" sibTransId="{EC4A2B76-F315-8140-9BEC-862F825F07CB}"/>
    <dgm:cxn modelId="{07817C8C-A97D-D443-B267-19B37CF7999E}" type="presOf" srcId="{88FE894C-D97A-8C44-AB50-2C37531E21F3}" destId="{C95477E7-43A3-774D-8F23-7323277EB4E3}" srcOrd="0" destOrd="0" presId="urn:microsoft.com/office/officeart/2005/8/layout/default"/>
    <dgm:cxn modelId="{79F68190-77AD-7143-A4F7-8DE9D00A66FC}" srcId="{A8F3EE92-245B-1F46-8554-8668E6AB465B}" destId="{A8C51223-2ACD-7E4E-8B67-AC70A11182C7}" srcOrd="1" destOrd="0" parTransId="{65923C75-869D-3F42-8CD6-A3F4E0D880B8}" sibTransId="{4F2806EA-B668-0B4A-81C3-B62F85C3A83B}"/>
    <dgm:cxn modelId="{3DEA8A95-E327-2541-B334-291875A2A50C}" type="presOf" srcId="{73E9A431-A7A2-AE41-92B5-686A3178675B}" destId="{6E253104-C261-5849-A7CC-E9BC85B971CC}" srcOrd="0" destOrd="0" presId="urn:microsoft.com/office/officeart/2005/8/layout/default"/>
    <dgm:cxn modelId="{A8F36199-0AAF-E141-9199-5136C1799767}" srcId="{A8F3EE92-245B-1F46-8554-8668E6AB465B}" destId="{8D6B3529-06A7-9D4C-8EFB-B3A756A280B5}" srcOrd="7" destOrd="0" parTransId="{968277E5-ABDF-0E40-A9E1-99ED58744D9E}" sibTransId="{EEA80ECD-A500-CA47-A84D-02BA04519B70}"/>
    <dgm:cxn modelId="{A9035F9E-8421-7847-B49F-388C692EEF6B}" srcId="{A8F3EE92-245B-1F46-8554-8668E6AB465B}" destId="{AA062AA7-D1AB-2243-BE21-6766A99A4369}" srcOrd="6" destOrd="0" parTransId="{44478192-ECB0-594B-803D-B77A7AB9DCA3}" sibTransId="{7A01E412-D87B-B248-A881-1F791AE2471E}"/>
    <dgm:cxn modelId="{87847CC2-A501-2E4F-B19E-EDC3B41F35E6}" srcId="{A8F3EE92-245B-1F46-8554-8668E6AB465B}" destId="{73E9A431-A7A2-AE41-92B5-686A3178675B}" srcOrd="8" destOrd="0" parTransId="{70567BA1-1386-7D41-ACCE-CC15071BCC2C}" sibTransId="{44A70EE6-F18F-4C4F-A11D-3C25E3DBC08D}"/>
    <dgm:cxn modelId="{256198D1-30E6-1746-818B-9C3F92535687}" type="presOf" srcId="{AA062AA7-D1AB-2243-BE21-6766A99A4369}" destId="{A2C81D88-4DE9-8340-8BDC-8D58CC5B98B2}" srcOrd="0" destOrd="0" presId="urn:microsoft.com/office/officeart/2005/8/layout/default"/>
    <dgm:cxn modelId="{4ACE8FD5-49CE-B145-A4D8-780D164CC383}" type="presOf" srcId="{8D6B3529-06A7-9D4C-8EFB-B3A756A280B5}" destId="{4A3E4644-6E6C-CD4B-B4B9-DA3158F5C080}" srcOrd="0" destOrd="0" presId="urn:microsoft.com/office/officeart/2005/8/layout/default"/>
    <dgm:cxn modelId="{FF4689E8-3573-D647-8891-D8F936DAB83D}" type="presOf" srcId="{A8C51223-2ACD-7E4E-8B67-AC70A11182C7}" destId="{0E0B88E9-868A-0347-BEFA-A0029181CF12}" srcOrd="0" destOrd="0" presId="urn:microsoft.com/office/officeart/2005/8/layout/default"/>
    <dgm:cxn modelId="{AEE97AFB-F352-1446-8BF0-929867C56BD1}" srcId="{A8F3EE92-245B-1F46-8554-8668E6AB465B}" destId="{60B25ECC-0EE9-3F46-B108-AA99198A12D4}" srcOrd="5" destOrd="0" parTransId="{DB40035B-0EBF-1A45-A578-D21659A0F69E}" sibTransId="{84829F5C-9970-3C4F-AA02-165557BBD98A}"/>
    <dgm:cxn modelId="{C6F07B6D-F688-C44E-9A6F-6F5A6B9E382C}" type="presParOf" srcId="{0D1CF409-26A1-F643-8D15-61DD0513A420}" destId="{6BA3C6EF-2113-274B-94C4-9D3D8CB3F6CF}" srcOrd="0" destOrd="0" presId="urn:microsoft.com/office/officeart/2005/8/layout/default"/>
    <dgm:cxn modelId="{64EEEA8D-EDB5-1A4F-8B93-4DBC050B6528}" type="presParOf" srcId="{0D1CF409-26A1-F643-8D15-61DD0513A420}" destId="{BCF6DEF6-7C16-4D4E-8D72-028716A8C3F1}" srcOrd="1" destOrd="0" presId="urn:microsoft.com/office/officeart/2005/8/layout/default"/>
    <dgm:cxn modelId="{03956D2F-8D32-3241-8858-DB5252FE9F93}" type="presParOf" srcId="{0D1CF409-26A1-F643-8D15-61DD0513A420}" destId="{0E0B88E9-868A-0347-BEFA-A0029181CF12}" srcOrd="2" destOrd="0" presId="urn:microsoft.com/office/officeart/2005/8/layout/default"/>
    <dgm:cxn modelId="{B29B100F-D967-5E48-8339-3A50756DF8E8}" type="presParOf" srcId="{0D1CF409-26A1-F643-8D15-61DD0513A420}" destId="{9C1C6D28-274E-104A-AD5F-705F464B1597}" srcOrd="3" destOrd="0" presId="urn:microsoft.com/office/officeart/2005/8/layout/default"/>
    <dgm:cxn modelId="{612F5130-0F09-3742-AF95-7B4DCC415753}" type="presParOf" srcId="{0D1CF409-26A1-F643-8D15-61DD0513A420}" destId="{12538ABF-18EF-E543-9FBB-8F4FBEE5936E}" srcOrd="4" destOrd="0" presId="urn:microsoft.com/office/officeart/2005/8/layout/default"/>
    <dgm:cxn modelId="{7AF53CC8-B163-2240-A05A-FF5EF880FF26}" type="presParOf" srcId="{0D1CF409-26A1-F643-8D15-61DD0513A420}" destId="{4D282383-F8BD-E54D-A8F8-EBB2DF44273E}" srcOrd="5" destOrd="0" presId="urn:microsoft.com/office/officeart/2005/8/layout/default"/>
    <dgm:cxn modelId="{6C466ABB-B626-7A4C-8D4B-08A9E7548326}" type="presParOf" srcId="{0D1CF409-26A1-F643-8D15-61DD0513A420}" destId="{C95477E7-43A3-774D-8F23-7323277EB4E3}" srcOrd="6" destOrd="0" presId="urn:microsoft.com/office/officeart/2005/8/layout/default"/>
    <dgm:cxn modelId="{42467C9D-2EE9-DF41-A2AA-4C948376BA7C}" type="presParOf" srcId="{0D1CF409-26A1-F643-8D15-61DD0513A420}" destId="{6FACD7CA-2C4A-3746-9058-B7B5FA477F6F}" srcOrd="7" destOrd="0" presId="urn:microsoft.com/office/officeart/2005/8/layout/default"/>
    <dgm:cxn modelId="{61794822-D1C3-4747-8B98-8391F3400562}" type="presParOf" srcId="{0D1CF409-26A1-F643-8D15-61DD0513A420}" destId="{C21165CE-B4EA-654C-91D1-9E8C0383A8C9}" srcOrd="8" destOrd="0" presId="urn:microsoft.com/office/officeart/2005/8/layout/default"/>
    <dgm:cxn modelId="{D6AAA571-B7A6-6B49-A55F-E28A7DCE9B5A}" type="presParOf" srcId="{0D1CF409-26A1-F643-8D15-61DD0513A420}" destId="{4A7A2602-906D-2F40-B64C-B6074D9D6C37}" srcOrd="9" destOrd="0" presId="urn:microsoft.com/office/officeart/2005/8/layout/default"/>
    <dgm:cxn modelId="{6B539EB5-EF93-0A44-A9A2-69B326465002}" type="presParOf" srcId="{0D1CF409-26A1-F643-8D15-61DD0513A420}" destId="{EF7A20D5-9CE0-EC4A-9878-F2A84076450E}" srcOrd="10" destOrd="0" presId="urn:microsoft.com/office/officeart/2005/8/layout/default"/>
    <dgm:cxn modelId="{69DCDFB9-8912-6941-8BB3-83E64361F162}" type="presParOf" srcId="{0D1CF409-26A1-F643-8D15-61DD0513A420}" destId="{860EFFE6-2548-C047-8115-11F03F847837}" srcOrd="11" destOrd="0" presId="urn:microsoft.com/office/officeart/2005/8/layout/default"/>
    <dgm:cxn modelId="{E3E29EDA-1A3E-EE46-B9DB-98B3B7E55454}" type="presParOf" srcId="{0D1CF409-26A1-F643-8D15-61DD0513A420}" destId="{A2C81D88-4DE9-8340-8BDC-8D58CC5B98B2}" srcOrd="12" destOrd="0" presId="urn:microsoft.com/office/officeart/2005/8/layout/default"/>
    <dgm:cxn modelId="{32C8473F-902E-BA44-8546-80DCC81260F7}" type="presParOf" srcId="{0D1CF409-26A1-F643-8D15-61DD0513A420}" destId="{1E3394E6-695C-9044-A43B-E8FFFB8A834A}" srcOrd="13" destOrd="0" presId="urn:microsoft.com/office/officeart/2005/8/layout/default"/>
    <dgm:cxn modelId="{163EB68E-13C7-5C4D-B49B-EFF1D1A2A220}" type="presParOf" srcId="{0D1CF409-26A1-F643-8D15-61DD0513A420}" destId="{4A3E4644-6E6C-CD4B-B4B9-DA3158F5C080}" srcOrd="14" destOrd="0" presId="urn:microsoft.com/office/officeart/2005/8/layout/default"/>
    <dgm:cxn modelId="{3947CB37-C2AC-EA4E-8454-3E867B4E6BFD}" type="presParOf" srcId="{0D1CF409-26A1-F643-8D15-61DD0513A420}" destId="{9F58169B-1241-CF43-8C07-EFD9DA8110BD}" srcOrd="15" destOrd="0" presId="urn:microsoft.com/office/officeart/2005/8/layout/default"/>
    <dgm:cxn modelId="{0B113E2F-1FE8-2445-8F69-DBF469C2E1A1}" type="presParOf" srcId="{0D1CF409-26A1-F643-8D15-61DD0513A420}" destId="{6E253104-C261-5849-A7CC-E9BC85B971CC}" srcOrd="16" destOrd="0" presId="urn:microsoft.com/office/officeart/2005/8/layout/default"/>
    <dgm:cxn modelId="{ADD76910-4060-2649-95D5-F101B9D0FD2E}" type="presParOf" srcId="{0D1CF409-26A1-F643-8D15-61DD0513A420}" destId="{263CB9D1-BE50-7041-82E3-334AAD29D39C}" srcOrd="17" destOrd="0" presId="urn:microsoft.com/office/officeart/2005/8/layout/default"/>
    <dgm:cxn modelId="{BFEB5476-2901-5546-A7BA-F9DD4E4E4280}" type="presParOf" srcId="{0D1CF409-26A1-F643-8D15-61DD0513A420}" destId="{78F6C2E3-4943-A04D-8488-02DEFA2F235C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8F3EE92-245B-1F46-8554-8668E6AB465B}" type="doc">
      <dgm:prSet loTypeId="urn:microsoft.com/office/officeart/2005/8/layout/default" loCatId="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6A977B4A-37EA-704A-A773-099F5840E0DC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Government / legal</a:t>
          </a:r>
        </a:p>
      </dgm:t>
    </dgm:pt>
    <dgm:pt modelId="{AD91F175-01D1-8D49-96BF-EFC6D7E630EF}" type="parTrans" cxnId="{C87325A1-6F55-C947-BDCC-F3DE07A9C07E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CCD3FD8A-1BAF-ED48-9390-73D7B5311763}" type="sibTrans" cxnId="{C87325A1-6F55-C947-BDCC-F3DE07A9C07E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A8C51223-2ACD-7E4E-8B67-AC70A11182C7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Equality of treatment</a:t>
          </a:r>
        </a:p>
      </dgm:t>
    </dgm:pt>
    <dgm:pt modelId="{65923C75-869D-3F42-8CD6-A3F4E0D880B8}" type="parTrans" cxnId="{79F68190-77AD-7143-A4F7-8DE9D00A66FC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4F2806EA-B668-0B4A-81C3-B62F85C3A83B}" type="sibTrans" cxnId="{79F68190-77AD-7143-A4F7-8DE9D00A66FC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E5FC084B-9B52-0E44-947D-866002543EBB}">
      <dgm:prSet phldrT="[Text]"/>
      <dgm:spPr/>
      <dgm:t>
        <a:bodyPr/>
        <a:lstStyle/>
        <a:p>
          <a:r>
            <a:rPr lang="en-US" dirty="0">
              <a:latin typeface="Avenir" panose="02000503020000020003" pitchFamily="2" charset="0"/>
            </a:rPr>
            <a:t>Preventing or detecting unlawful acts </a:t>
          </a:r>
          <a:endParaRPr lang="en-GB" b="0" i="0" dirty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F63A459B-D59B-B14F-B30C-5528DEBBBDD0}" type="parTrans" cxnId="{09A8602C-0AB3-5D42-A7B0-595A42E0E414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FE411D28-ED97-CB42-B46B-886DAD8CB5F5}" type="sibTrans" cxnId="{09A8602C-0AB3-5D42-A7B0-595A42E0E414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88FE894C-D97A-8C44-AB50-2C37531E21F3}">
      <dgm:prSet phldrT="[Text]"/>
      <dgm:spPr/>
      <dgm:t>
        <a:bodyPr/>
        <a:lstStyle/>
        <a:p>
          <a:r>
            <a:rPr lang="en-US" dirty="0">
              <a:latin typeface="Avenir" panose="02000503020000020003" pitchFamily="2" charset="0"/>
            </a:rPr>
            <a:t>Protecting public against dishonesty</a:t>
          </a:r>
          <a:endParaRPr lang="en-GB" b="0" i="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57B53354-8BF4-8A4B-844B-D2A6420F9036}" type="parTrans" cxnId="{5BD77F5D-4A14-C448-BEFD-5FAD6EFA49A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2CB4E373-93D6-464F-A43A-C8017B5D08E7}" type="sibTrans" cxnId="{5BD77F5D-4A14-C448-BEFD-5FAD6EFA49A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352944C4-11CC-E547-8B3F-195532A7BD36}">
      <dgm:prSet phldrT="[Text]"/>
      <dgm:spPr/>
      <dgm:t>
        <a:bodyPr/>
        <a:lstStyle/>
        <a:p>
          <a:r>
            <a:rPr lang="en-GB" dirty="0">
              <a:latin typeface="Avenir" panose="02000503020000020003" pitchFamily="2" charset="0"/>
            </a:rPr>
            <a:t>Disclosure for journalism</a:t>
          </a:r>
          <a:endParaRPr lang="en-GB" b="0" i="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C92D9D90-0FC6-D745-A07F-72F78F4D82D6}" type="parTrans" cxnId="{E9A8560D-06A7-5D48-A49C-FC1EB556116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8E49492B-4332-134A-994A-11A62A9CDB11}" type="sibTrans" cxnId="{E9A8560D-06A7-5D48-A49C-FC1EB5561162}">
      <dgm:prSet/>
      <dgm:spPr/>
      <dgm:t>
        <a:bodyPr/>
        <a:lstStyle/>
        <a:p>
          <a:endParaRPr lang="en-GB" b="0" i="0">
            <a:latin typeface="Avenir" panose="02000503020000020003" pitchFamily="2" charset="0"/>
            <a:ea typeface="Avenir Book" charset="0"/>
            <a:cs typeface="Avenir Book" charset="0"/>
          </a:endParaRPr>
        </a:p>
      </dgm:t>
    </dgm:pt>
    <dgm:pt modelId="{60B25ECC-0EE9-3F46-B108-AA99198A12D4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Fraud / terror financing</a:t>
          </a:r>
        </a:p>
      </dgm:t>
    </dgm:pt>
    <dgm:pt modelId="{DB40035B-0EBF-1A45-A578-D21659A0F69E}" type="parTrans" cxnId="{AEE97AFB-F352-1446-8BF0-929867C56BD1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84829F5C-9970-3C4F-AA02-165557BBD98A}" type="sibTrans" cxnId="{AEE97AFB-F352-1446-8BF0-929867C56BD1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AA062AA7-D1AB-2243-BE21-6766A99A4369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Counselling</a:t>
          </a:r>
        </a:p>
      </dgm:t>
    </dgm:pt>
    <dgm:pt modelId="{44478192-ECB0-594B-803D-B77A7AB9DCA3}" type="parTrans" cxnId="{A9035F9E-8421-7847-B49F-388C692EEF6B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7A01E412-D87B-B248-A881-1F791AE2471E}" type="sibTrans" cxnId="{A9035F9E-8421-7847-B49F-388C692EEF6B}">
      <dgm:prSet/>
      <dgm:spPr/>
      <dgm:t>
        <a:bodyPr/>
        <a:lstStyle/>
        <a:p>
          <a:endParaRPr lang="en-GB">
            <a:latin typeface="Avenir" panose="02000503020000020003" pitchFamily="2" charset="0"/>
          </a:endParaRPr>
        </a:p>
      </dgm:t>
    </dgm:pt>
    <dgm:pt modelId="{E3FEFE54-8FFE-594E-ACA4-40C0C37EDCA8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Insurance</a:t>
          </a:r>
        </a:p>
      </dgm:t>
    </dgm:pt>
    <dgm:pt modelId="{08082046-718C-534D-9049-5E2F45722FB1}" type="parTrans" cxnId="{9C402878-9815-F149-A9F8-527752BD407A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FFD9B235-6A45-AC43-B151-9C0D5A15DBB2}" type="sibTrans" cxnId="{9C402878-9815-F149-A9F8-527752BD407A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B53A5822-4D75-9646-A5CF-67034CA38A41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Political parties</a:t>
          </a:r>
        </a:p>
      </dgm:t>
    </dgm:pt>
    <dgm:pt modelId="{ECA471ED-DD0F-4D49-B545-FF0A753CB28E}" type="parTrans" cxnId="{6948921E-426E-E446-9D88-435FF92ABA58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2FDE48E1-7554-2543-91CA-066EF877532E}" type="sibTrans" cxnId="{6948921E-426E-E446-9D88-435FF92ABA58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83C0F89F-ACC2-3149-B28E-F0874236BD4B}">
      <dgm:prSet phldrT="[Text]"/>
      <dgm:spPr/>
      <dgm:t>
        <a:bodyPr/>
        <a:lstStyle/>
        <a:p>
          <a:r>
            <a:rPr lang="en-GB" b="0" i="0" dirty="0">
              <a:latin typeface="Avenir" panose="02000503020000020003" pitchFamily="2" charset="0"/>
              <a:ea typeface="Avenir Book" charset="0"/>
              <a:cs typeface="Avenir Book" charset="0"/>
            </a:rPr>
            <a:t>Elected representatives</a:t>
          </a:r>
        </a:p>
      </dgm:t>
    </dgm:pt>
    <dgm:pt modelId="{735574A1-F329-D840-A4BA-10DC4E55AF24}" type="parTrans" cxnId="{CC0B73D8-3504-564D-99F2-7C46B77E4B2D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A73E58CB-1FA0-1A4E-8A2A-A53971202068}" type="sibTrans" cxnId="{CC0B73D8-3504-564D-99F2-7C46B77E4B2D}">
      <dgm:prSet/>
      <dgm:spPr/>
      <dgm:t>
        <a:bodyPr/>
        <a:lstStyle/>
        <a:p>
          <a:endParaRPr lang="en-US">
            <a:latin typeface="Avenir" panose="02000503020000020003" pitchFamily="2" charset="0"/>
          </a:endParaRPr>
        </a:p>
      </dgm:t>
    </dgm:pt>
    <dgm:pt modelId="{0D1CF409-26A1-F643-8D15-61DD0513A420}" type="pres">
      <dgm:prSet presAssocID="{A8F3EE92-245B-1F46-8554-8668E6AB465B}" presName="diagram" presStyleCnt="0">
        <dgm:presLayoutVars>
          <dgm:dir/>
          <dgm:resizeHandles val="exact"/>
        </dgm:presLayoutVars>
      </dgm:prSet>
      <dgm:spPr/>
    </dgm:pt>
    <dgm:pt modelId="{A665B054-2D9D-AA42-BE49-267264D9682C}" type="pres">
      <dgm:prSet presAssocID="{6A977B4A-37EA-704A-A773-099F5840E0DC}" presName="node" presStyleLbl="node1" presStyleIdx="0" presStyleCnt="10">
        <dgm:presLayoutVars>
          <dgm:bulletEnabled val="1"/>
        </dgm:presLayoutVars>
      </dgm:prSet>
      <dgm:spPr/>
    </dgm:pt>
    <dgm:pt modelId="{96FD8168-D94C-8E4C-9C28-394BE219F0B5}" type="pres">
      <dgm:prSet presAssocID="{CCD3FD8A-1BAF-ED48-9390-73D7B5311763}" presName="sibTrans" presStyleCnt="0"/>
      <dgm:spPr/>
    </dgm:pt>
    <dgm:pt modelId="{0E0B88E9-868A-0347-BEFA-A0029181CF12}" type="pres">
      <dgm:prSet presAssocID="{A8C51223-2ACD-7E4E-8B67-AC70A11182C7}" presName="node" presStyleLbl="node1" presStyleIdx="1" presStyleCnt="10">
        <dgm:presLayoutVars>
          <dgm:bulletEnabled val="1"/>
        </dgm:presLayoutVars>
      </dgm:prSet>
      <dgm:spPr/>
    </dgm:pt>
    <dgm:pt modelId="{9C1C6D28-274E-104A-AD5F-705F464B1597}" type="pres">
      <dgm:prSet presAssocID="{4F2806EA-B668-0B4A-81C3-B62F85C3A83B}" presName="sibTrans" presStyleCnt="0"/>
      <dgm:spPr/>
    </dgm:pt>
    <dgm:pt modelId="{12538ABF-18EF-E543-9FBB-8F4FBEE5936E}" type="pres">
      <dgm:prSet presAssocID="{E5FC084B-9B52-0E44-947D-866002543EBB}" presName="node" presStyleLbl="node1" presStyleIdx="2" presStyleCnt="10">
        <dgm:presLayoutVars>
          <dgm:bulletEnabled val="1"/>
        </dgm:presLayoutVars>
      </dgm:prSet>
      <dgm:spPr/>
    </dgm:pt>
    <dgm:pt modelId="{4D282383-F8BD-E54D-A8F8-EBB2DF44273E}" type="pres">
      <dgm:prSet presAssocID="{FE411D28-ED97-CB42-B46B-886DAD8CB5F5}" presName="sibTrans" presStyleCnt="0"/>
      <dgm:spPr/>
    </dgm:pt>
    <dgm:pt modelId="{C95477E7-43A3-774D-8F23-7323277EB4E3}" type="pres">
      <dgm:prSet presAssocID="{88FE894C-D97A-8C44-AB50-2C37531E21F3}" presName="node" presStyleLbl="node1" presStyleIdx="3" presStyleCnt="10">
        <dgm:presLayoutVars>
          <dgm:bulletEnabled val="1"/>
        </dgm:presLayoutVars>
      </dgm:prSet>
      <dgm:spPr/>
    </dgm:pt>
    <dgm:pt modelId="{6FACD7CA-2C4A-3746-9058-B7B5FA477F6F}" type="pres">
      <dgm:prSet presAssocID="{2CB4E373-93D6-464F-A43A-C8017B5D08E7}" presName="sibTrans" presStyleCnt="0"/>
      <dgm:spPr/>
    </dgm:pt>
    <dgm:pt modelId="{C21165CE-B4EA-654C-91D1-9E8C0383A8C9}" type="pres">
      <dgm:prSet presAssocID="{352944C4-11CC-E547-8B3F-195532A7BD36}" presName="node" presStyleLbl="node1" presStyleIdx="4" presStyleCnt="10">
        <dgm:presLayoutVars>
          <dgm:bulletEnabled val="1"/>
        </dgm:presLayoutVars>
      </dgm:prSet>
      <dgm:spPr/>
    </dgm:pt>
    <dgm:pt modelId="{4A7A2602-906D-2F40-B64C-B6074D9D6C37}" type="pres">
      <dgm:prSet presAssocID="{8E49492B-4332-134A-994A-11A62A9CDB11}" presName="sibTrans" presStyleCnt="0"/>
      <dgm:spPr/>
    </dgm:pt>
    <dgm:pt modelId="{EF7A20D5-9CE0-EC4A-9878-F2A84076450E}" type="pres">
      <dgm:prSet presAssocID="{60B25ECC-0EE9-3F46-B108-AA99198A12D4}" presName="node" presStyleLbl="node1" presStyleIdx="5" presStyleCnt="10">
        <dgm:presLayoutVars>
          <dgm:bulletEnabled val="1"/>
        </dgm:presLayoutVars>
      </dgm:prSet>
      <dgm:spPr/>
    </dgm:pt>
    <dgm:pt modelId="{860EFFE6-2548-C047-8115-11F03F847837}" type="pres">
      <dgm:prSet presAssocID="{84829F5C-9970-3C4F-AA02-165557BBD98A}" presName="sibTrans" presStyleCnt="0"/>
      <dgm:spPr/>
    </dgm:pt>
    <dgm:pt modelId="{A2C81D88-4DE9-8340-8BDC-8D58CC5B98B2}" type="pres">
      <dgm:prSet presAssocID="{AA062AA7-D1AB-2243-BE21-6766A99A4369}" presName="node" presStyleLbl="node1" presStyleIdx="6" presStyleCnt="10">
        <dgm:presLayoutVars>
          <dgm:bulletEnabled val="1"/>
        </dgm:presLayoutVars>
      </dgm:prSet>
      <dgm:spPr/>
    </dgm:pt>
    <dgm:pt modelId="{6770C38F-810C-DE40-A427-089A32C07552}" type="pres">
      <dgm:prSet presAssocID="{7A01E412-D87B-B248-A881-1F791AE2471E}" presName="sibTrans" presStyleCnt="0"/>
      <dgm:spPr/>
    </dgm:pt>
    <dgm:pt modelId="{9627062C-FF8D-D44D-B66D-FE72385C8B6A}" type="pres">
      <dgm:prSet presAssocID="{E3FEFE54-8FFE-594E-ACA4-40C0C37EDCA8}" presName="node" presStyleLbl="node1" presStyleIdx="7" presStyleCnt="10">
        <dgm:presLayoutVars>
          <dgm:bulletEnabled val="1"/>
        </dgm:presLayoutVars>
      </dgm:prSet>
      <dgm:spPr/>
    </dgm:pt>
    <dgm:pt modelId="{7A15D8AA-3E6C-0247-8D8B-1258B5709028}" type="pres">
      <dgm:prSet presAssocID="{FFD9B235-6A45-AC43-B151-9C0D5A15DBB2}" presName="sibTrans" presStyleCnt="0"/>
      <dgm:spPr/>
    </dgm:pt>
    <dgm:pt modelId="{C8223780-2587-DE44-9507-57A1C1AB2437}" type="pres">
      <dgm:prSet presAssocID="{B53A5822-4D75-9646-A5CF-67034CA38A41}" presName="node" presStyleLbl="node1" presStyleIdx="8" presStyleCnt="10" custLinFactNeighborX="527">
        <dgm:presLayoutVars>
          <dgm:bulletEnabled val="1"/>
        </dgm:presLayoutVars>
      </dgm:prSet>
      <dgm:spPr/>
    </dgm:pt>
    <dgm:pt modelId="{C1CAB5CA-2251-204F-B312-AAF9A5A6022B}" type="pres">
      <dgm:prSet presAssocID="{2FDE48E1-7554-2543-91CA-066EF877532E}" presName="sibTrans" presStyleCnt="0"/>
      <dgm:spPr/>
    </dgm:pt>
    <dgm:pt modelId="{49A0B58E-4C64-3045-AC9D-3ECD9D90660D}" type="pres">
      <dgm:prSet presAssocID="{83C0F89F-ACC2-3149-B28E-F0874236BD4B}" presName="node" presStyleLbl="node1" presStyleIdx="9" presStyleCnt="10">
        <dgm:presLayoutVars>
          <dgm:bulletEnabled val="1"/>
        </dgm:presLayoutVars>
      </dgm:prSet>
      <dgm:spPr/>
    </dgm:pt>
  </dgm:ptLst>
  <dgm:cxnLst>
    <dgm:cxn modelId="{E9A8560D-06A7-5D48-A49C-FC1EB5561162}" srcId="{A8F3EE92-245B-1F46-8554-8668E6AB465B}" destId="{352944C4-11CC-E547-8B3F-195532A7BD36}" srcOrd="4" destOrd="0" parTransId="{C92D9D90-0FC6-D745-A07F-72F78F4D82D6}" sibTransId="{8E49492B-4332-134A-994A-11A62A9CDB11}"/>
    <dgm:cxn modelId="{BB258D1C-0B92-3246-A666-B3A0517385C1}" type="presOf" srcId="{AA062AA7-D1AB-2243-BE21-6766A99A4369}" destId="{A2C81D88-4DE9-8340-8BDC-8D58CC5B98B2}" srcOrd="0" destOrd="0" presId="urn:microsoft.com/office/officeart/2005/8/layout/default"/>
    <dgm:cxn modelId="{6948921E-426E-E446-9D88-435FF92ABA58}" srcId="{A8F3EE92-245B-1F46-8554-8668E6AB465B}" destId="{B53A5822-4D75-9646-A5CF-67034CA38A41}" srcOrd="8" destOrd="0" parTransId="{ECA471ED-DD0F-4D49-B545-FF0A753CB28E}" sibTransId="{2FDE48E1-7554-2543-91CA-066EF877532E}"/>
    <dgm:cxn modelId="{09A8602C-0AB3-5D42-A7B0-595A42E0E414}" srcId="{A8F3EE92-245B-1F46-8554-8668E6AB465B}" destId="{E5FC084B-9B52-0E44-947D-866002543EBB}" srcOrd="2" destOrd="0" parTransId="{F63A459B-D59B-B14F-B30C-5528DEBBBDD0}" sibTransId="{FE411D28-ED97-CB42-B46B-886DAD8CB5F5}"/>
    <dgm:cxn modelId="{5BD77F5D-4A14-C448-BEFD-5FAD6EFA49A2}" srcId="{A8F3EE92-245B-1F46-8554-8668E6AB465B}" destId="{88FE894C-D97A-8C44-AB50-2C37531E21F3}" srcOrd="3" destOrd="0" parTransId="{57B53354-8BF4-8A4B-844B-D2A6420F9036}" sibTransId="{2CB4E373-93D6-464F-A43A-C8017B5D08E7}"/>
    <dgm:cxn modelId="{E289B760-8028-B44F-BEEE-96F9E932640D}" type="presOf" srcId="{A8F3EE92-245B-1F46-8554-8668E6AB465B}" destId="{0D1CF409-26A1-F643-8D15-61DD0513A420}" srcOrd="0" destOrd="0" presId="urn:microsoft.com/office/officeart/2005/8/layout/default"/>
    <dgm:cxn modelId="{9C402878-9815-F149-A9F8-527752BD407A}" srcId="{A8F3EE92-245B-1F46-8554-8668E6AB465B}" destId="{E3FEFE54-8FFE-594E-ACA4-40C0C37EDCA8}" srcOrd="7" destOrd="0" parTransId="{08082046-718C-534D-9049-5E2F45722FB1}" sibTransId="{FFD9B235-6A45-AC43-B151-9C0D5A15DBB2}"/>
    <dgm:cxn modelId="{0CA0F28E-281E-9149-A80E-D52E92BDF953}" type="presOf" srcId="{A8C51223-2ACD-7E4E-8B67-AC70A11182C7}" destId="{0E0B88E9-868A-0347-BEFA-A0029181CF12}" srcOrd="0" destOrd="0" presId="urn:microsoft.com/office/officeart/2005/8/layout/default"/>
    <dgm:cxn modelId="{79F68190-77AD-7143-A4F7-8DE9D00A66FC}" srcId="{A8F3EE92-245B-1F46-8554-8668E6AB465B}" destId="{A8C51223-2ACD-7E4E-8B67-AC70A11182C7}" srcOrd="1" destOrd="0" parTransId="{65923C75-869D-3F42-8CD6-A3F4E0D880B8}" sibTransId="{4F2806EA-B668-0B4A-81C3-B62F85C3A83B}"/>
    <dgm:cxn modelId="{C82E959B-1485-AE41-98E9-EC528238D4AA}" type="presOf" srcId="{E5FC084B-9B52-0E44-947D-866002543EBB}" destId="{12538ABF-18EF-E543-9FBB-8F4FBEE5936E}" srcOrd="0" destOrd="0" presId="urn:microsoft.com/office/officeart/2005/8/layout/default"/>
    <dgm:cxn modelId="{A9035F9E-8421-7847-B49F-388C692EEF6B}" srcId="{A8F3EE92-245B-1F46-8554-8668E6AB465B}" destId="{AA062AA7-D1AB-2243-BE21-6766A99A4369}" srcOrd="6" destOrd="0" parTransId="{44478192-ECB0-594B-803D-B77A7AB9DCA3}" sibTransId="{7A01E412-D87B-B248-A881-1F791AE2471E}"/>
    <dgm:cxn modelId="{C87325A1-6F55-C947-BDCC-F3DE07A9C07E}" srcId="{A8F3EE92-245B-1F46-8554-8668E6AB465B}" destId="{6A977B4A-37EA-704A-A773-099F5840E0DC}" srcOrd="0" destOrd="0" parTransId="{AD91F175-01D1-8D49-96BF-EFC6D7E630EF}" sibTransId="{CCD3FD8A-1BAF-ED48-9390-73D7B5311763}"/>
    <dgm:cxn modelId="{281327A6-64CD-024B-B6B4-B45D8DD3CA30}" type="presOf" srcId="{6A977B4A-37EA-704A-A773-099F5840E0DC}" destId="{A665B054-2D9D-AA42-BE49-267264D9682C}" srcOrd="0" destOrd="0" presId="urn:microsoft.com/office/officeart/2005/8/layout/default"/>
    <dgm:cxn modelId="{9CA96CB8-65CD-AB45-8E0E-A961294FB286}" type="presOf" srcId="{83C0F89F-ACC2-3149-B28E-F0874236BD4B}" destId="{49A0B58E-4C64-3045-AC9D-3ECD9D90660D}" srcOrd="0" destOrd="0" presId="urn:microsoft.com/office/officeart/2005/8/layout/default"/>
    <dgm:cxn modelId="{7B27DDB9-9163-EC48-A5F6-2E6F0F8A1418}" type="presOf" srcId="{B53A5822-4D75-9646-A5CF-67034CA38A41}" destId="{C8223780-2587-DE44-9507-57A1C1AB2437}" srcOrd="0" destOrd="0" presId="urn:microsoft.com/office/officeart/2005/8/layout/default"/>
    <dgm:cxn modelId="{C34A1BD5-EB8F-D440-A29F-10D33B1C85DA}" type="presOf" srcId="{88FE894C-D97A-8C44-AB50-2C37531E21F3}" destId="{C95477E7-43A3-774D-8F23-7323277EB4E3}" srcOrd="0" destOrd="0" presId="urn:microsoft.com/office/officeart/2005/8/layout/default"/>
    <dgm:cxn modelId="{CC0B73D8-3504-564D-99F2-7C46B77E4B2D}" srcId="{A8F3EE92-245B-1F46-8554-8668E6AB465B}" destId="{83C0F89F-ACC2-3149-B28E-F0874236BD4B}" srcOrd="9" destOrd="0" parTransId="{735574A1-F329-D840-A4BA-10DC4E55AF24}" sibTransId="{A73E58CB-1FA0-1A4E-8A2A-A53971202068}"/>
    <dgm:cxn modelId="{EA07B6E4-CB97-0B4C-B4AA-15828A8B7051}" type="presOf" srcId="{352944C4-11CC-E547-8B3F-195532A7BD36}" destId="{C21165CE-B4EA-654C-91D1-9E8C0383A8C9}" srcOrd="0" destOrd="0" presId="urn:microsoft.com/office/officeart/2005/8/layout/default"/>
    <dgm:cxn modelId="{E5215CE7-4F5C-F441-9D43-700D2BD17B13}" type="presOf" srcId="{60B25ECC-0EE9-3F46-B108-AA99198A12D4}" destId="{EF7A20D5-9CE0-EC4A-9878-F2A84076450E}" srcOrd="0" destOrd="0" presId="urn:microsoft.com/office/officeart/2005/8/layout/default"/>
    <dgm:cxn modelId="{A4EE48FA-83AB-B44B-8048-D2895CE885BF}" type="presOf" srcId="{E3FEFE54-8FFE-594E-ACA4-40C0C37EDCA8}" destId="{9627062C-FF8D-D44D-B66D-FE72385C8B6A}" srcOrd="0" destOrd="0" presId="urn:microsoft.com/office/officeart/2005/8/layout/default"/>
    <dgm:cxn modelId="{AEE97AFB-F352-1446-8BF0-929867C56BD1}" srcId="{A8F3EE92-245B-1F46-8554-8668E6AB465B}" destId="{60B25ECC-0EE9-3F46-B108-AA99198A12D4}" srcOrd="5" destOrd="0" parTransId="{DB40035B-0EBF-1A45-A578-D21659A0F69E}" sibTransId="{84829F5C-9970-3C4F-AA02-165557BBD98A}"/>
    <dgm:cxn modelId="{608B8694-6439-6047-A194-A3B5382AEA76}" type="presParOf" srcId="{0D1CF409-26A1-F643-8D15-61DD0513A420}" destId="{A665B054-2D9D-AA42-BE49-267264D9682C}" srcOrd="0" destOrd="0" presId="urn:microsoft.com/office/officeart/2005/8/layout/default"/>
    <dgm:cxn modelId="{2A68D8DA-56B3-E240-B589-59CBD7EAAB60}" type="presParOf" srcId="{0D1CF409-26A1-F643-8D15-61DD0513A420}" destId="{96FD8168-D94C-8E4C-9C28-394BE219F0B5}" srcOrd="1" destOrd="0" presId="urn:microsoft.com/office/officeart/2005/8/layout/default"/>
    <dgm:cxn modelId="{39D84A78-9DD9-614D-AAF1-BD8A9FD8730E}" type="presParOf" srcId="{0D1CF409-26A1-F643-8D15-61DD0513A420}" destId="{0E0B88E9-868A-0347-BEFA-A0029181CF12}" srcOrd="2" destOrd="0" presId="urn:microsoft.com/office/officeart/2005/8/layout/default"/>
    <dgm:cxn modelId="{C9A075E2-5423-7341-932A-18B0374D3B08}" type="presParOf" srcId="{0D1CF409-26A1-F643-8D15-61DD0513A420}" destId="{9C1C6D28-274E-104A-AD5F-705F464B1597}" srcOrd="3" destOrd="0" presId="urn:microsoft.com/office/officeart/2005/8/layout/default"/>
    <dgm:cxn modelId="{C5933A29-B56B-E746-917E-CFCCD6F9CBB0}" type="presParOf" srcId="{0D1CF409-26A1-F643-8D15-61DD0513A420}" destId="{12538ABF-18EF-E543-9FBB-8F4FBEE5936E}" srcOrd="4" destOrd="0" presId="urn:microsoft.com/office/officeart/2005/8/layout/default"/>
    <dgm:cxn modelId="{7E552DFA-88D3-F747-B1B8-E1EA6F850D3C}" type="presParOf" srcId="{0D1CF409-26A1-F643-8D15-61DD0513A420}" destId="{4D282383-F8BD-E54D-A8F8-EBB2DF44273E}" srcOrd="5" destOrd="0" presId="urn:microsoft.com/office/officeart/2005/8/layout/default"/>
    <dgm:cxn modelId="{BEE8CC11-3B29-924C-94AF-A8FF0E247FFA}" type="presParOf" srcId="{0D1CF409-26A1-F643-8D15-61DD0513A420}" destId="{C95477E7-43A3-774D-8F23-7323277EB4E3}" srcOrd="6" destOrd="0" presId="urn:microsoft.com/office/officeart/2005/8/layout/default"/>
    <dgm:cxn modelId="{7DA7D13F-D14B-8C48-AABC-E6B9DC528227}" type="presParOf" srcId="{0D1CF409-26A1-F643-8D15-61DD0513A420}" destId="{6FACD7CA-2C4A-3746-9058-B7B5FA477F6F}" srcOrd="7" destOrd="0" presId="urn:microsoft.com/office/officeart/2005/8/layout/default"/>
    <dgm:cxn modelId="{585A4E25-ADEC-8A46-8FA3-B65DC20B6A8F}" type="presParOf" srcId="{0D1CF409-26A1-F643-8D15-61DD0513A420}" destId="{C21165CE-B4EA-654C-91D1-9E8C0383A8C9}" srcOrd="8" destOrd="0" presId="urn:microsoft.com/office/officeart/2005/8/layout/default"/>
    <dgm:cxn modelId="{D7C8E35D-24CD-224E-BCB2-0C5AC8E30352}" type="presParOf" srcId="{0D1CF409-26A1-F643-8D15-61DD0513A420}" destId="{4A7A2602-906D-2F40-B64C-B6074D9D6C37}" srcOrd="9" destOrd="0" presId="urn:microsoft.com/office/officeart/2005/8/layout/default"/>
    <dgm:cxn modelId="{F799D30F-DFAF-1C49-8FDB-657D03F2CE74}" type="presParOf" srcId="{0D1CF409-26A1-F643-8D15-61DD0513A420}" destId="{EF7A20D5-9CE0-EC4A-9878-F2A84076450E}" srcOrd="10" destOrd="0" presId="urn:microsoft.com/office/officeart/2005/8/layout/default"/>
    <dgm:cxn modelId="{B60AADDC-B51F-3D44-A8B8-ECE1CC39E7BF}" type="presParOf" srcId="{0D1CF409-26A1-F643-8D15-61DD0513A420}" destId="{860EFFE6-2548-C047-8115-11F03F847837}" srcOrd="11" destOrd="0" presId="urn:microsoft.com/office/officeart/2005/8/layout/default"/>
    <dgm:cxn modelId="{70610F36-0502-5349-847A-DF54F33EF76D}" type="presParOf" srcId="{0D1CF409-26A1-F643-8D15-61DD0513A420}" destId="{A2C81D88-4DE9-8340-8BDC-8D58CC5B98B2}" srcOrd="12" destOrd="0" presId="urn:microsoft.com/office/officeart/2005/8/layout/default"/>
    <dgm:cxn modelId="{A4EE5FCC-04BD-6B46-8D5A-E217CA0B8BAC}" type="presParOf" srcId="{0D1CF409-26A1-F643-8D15-61DD0513A420}" destId="{6770C38F-810C-DE40-A427-089A32C07552}" srcOrd="13" destOrd="0" presId="urn:microsoft.com/office/officeart/2005/8/layout/default"/>
    <dgm:cxn modelId="{EF69251A-77D5-2B41-A6C3-F285ED938918}" type="presParOf" srcId="{0D1CF409-26A1-F643-8D15-61DD0513A420}" destId="{9627062C-FF8D-D44D-B66D-FE72385C8B6A}" srcOrd="14" destOrd="0" presId="urn:microsoft.com/office/officeart/2005/8/layout/default"/>
    <dgm:cxn modelId="{307D1785-3BAF-7143-9970-4593CF4C4097}" type="presParOf" srcId="{0D1CF409-26A1-F643-8D15-61DD0513A420}" destId="{7A15D8AA-3E6C-0247-8D8B-1258B5709028}" srcOrd="15" destOrd="0" presId="urn:microsoft.com/office/officeart/2005/8/layout/default"/>
    <dgm:cxn modelId="{91C9C5C9-0A8A-4C42-A405-0D2D8C8C3BE7}" type="presParOf" srcId="{0D1CF409-26A1-F643-8D15-61DD0513A420}" destId="{C8223780-2587-DE44-9507-57A1C1AB2437}" srcOrd="16" destOrd="0" presId="urn:microsoft.com/office/officeart/2005/8/layout/default"/>
    <dgm:cxn modelId="{28341205-18E8-2945-9ADE-D9BFF1091900}" type="presParOf" srcId="{0D1CF409-26A1-F643-8D15-61DD0513A420}" destId="{C1CAB5CA-2251-204F-B312-AAF9A5A6022B}" srcOrd="17" destOrd="0" presId="urn:microsoft.com/office/officeart/2005/8/layout/default"/>
    <dgm:cxn modelId="{8BFB87C6-FE7E-C54A-AC5E-64F9EEC47DD3}" type="presParOf" srcId="{0D1CF409-26A1-F643-8D15-61DD0513A420}" destId="{49A0B58E-4C64-3045-AC9D-3ECD9D90660D}" srcOrd="1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B5DC3C-98B5-F146-A792-1FFF97C4CC12}">
      <dsp:nvSpPr>
        <dsp:cNvPr id="0" name=""/>
        <dsp:cNvSpPr/>
      </dsp:nvSpPr>
      <dsp:spPr>
        <a:xfrm>
          <a:off x="2072044" y="294477"/>
          <a:ext cx="5584661" cy="5584661"/>
        </a:xfrm>
        <a:prstGeom prst="pie">
          <a:avLst>
            <a:gd name="adj1" fmla="val 16200000"/>
            <a:gd name="adj2" fmla="val 180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dirty="0">
              <a:latin typeface="Avenir Book" charset="0"/>
              <a:ea typeface="Avenir Book" charset="0"/>
              <a:cs typeface="Avenir Book" charset="0"/>
            </a:rPr>
            <a:t>Anonymised</a:t>
          </a:r>
        </a:p>
      </dsp:txBody>
      <dsp:txXfrm>
        <a:off x="5108371" y="1324980"/>
        <a:ext cx="1894795" cy="1861553"/>
      </dsp:txXfrm>
    </dsp:sp>
    <dsp:sp modelId="{C3E36CC1-FF4D-B840-8F9E-BBD19DEC2948}">
      <dsp:nvSpPr>
        <dsp:cNvPr id="0" name=""/>
        <dsp:cNvSpPr/>
      </dsp:nvSpPr>
      <dsp:spPr>
        <a:xfrm>
          <a:off x="1422533" y="548729"/>
          <a:ext cx="5531662" cy="5648717"/>
        </a:xfrm>
        <a:prstGeom prst="pie">
          <a:avLst>
            <a:gd name="adj1" fmla="val 1800000"/>
            <a:gd name="adj2" fmla="val 9000000"/>
          </a:avLst>
        </a:prstGeom>
        <a:solidFill>
          <a:schemeClr val="accent2">
            <a:lumMod val="60000"/>
            <a:lumOff val="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b="0" i="0" kern="1200" dirty="0">
              <a:latin typeface="Avenir Book" charset="0"/>
              <a:ea typeface="Avenir Book" charset="0"/>
              <a:cs typeface="Avenir Book" charset="0"/>
            </a:rPr>
            <a:t>Pseudonymised</a:t>
          </a:r>
          <a:r>
            <a:rPr lang="en-GB" sz="2600" b="0" i="0" kern="1200" baseline="0" dirty="0">
              <a:latin typeface="Avenir Book" charset="0"/>
              <a:ea typeface="Avenir Book" charset="0"/>
              <a:cs typeface="Avenir Book" charset="0"/>
            </a:rPr>
            <a:t> data</a:t>
          </a:r>
          <a:endParaRPr lang="en-GB" sz="26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2937155" y="4112801"/>
        <a:ext cx="2502418" cy="1748412"/>
      </dsp:txXfrm>
    </dsp:sp>
    <dsp:sp modelId="{DC141A7C-592A-AD49-9F4A-3387DFE1822A}">
      <dsp:nvSpPr>
        <dsp:cNvPr id="0" name=""/>
        <dsp:cNvSpPr/>
      </dsp:nvSpPr>
      <dsp:spPr>
        <a:xfrm>
          <a:off x="1432501" y="598963"/>
          <a:ext cx="5584661" cy="5584661"/>
        </a:xfrm>
        <a:prstGeom prst="pie">
          <a:avLst>
            <a:gd name="adj1" fmla="val 9000000"/>
            <a:gd name="adj2" fmla="val 1620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0" i="0" kern="1200" dirty="0">
              <a:latin typeface="Avenir Book" charset="0"/>
              <a:ea typeface="Avenir Book" charset="0"/>
              <a:cs typeface="Avenir Book" charset="0"/>
            </a:rPr>
            <a:t>Personal</a:t>
          </a:r>
          <a:r>
            <a:rPr lang="en-GB" sz="3600" b="0" i="0" kern="1200" baseline="0" dirty="0">
              <a:latin typeface="Avenir Book" charset="0"/>
              <a:ea typeface="Avenir Book" charset="0"/>
              <a:cs typeface="Avenir Book" charset="0"/>
            </a:rPr>
            <a:t> data</a:t>
          </a:r>
          <a:endParaRPr lang="en-GB" sz="36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2030858" y="1695950"/>
        <a:ext cx="1894795" cy="1861553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5B054-2D9D-AA42-BE49-267264D9682C}">
      <dsp:nvSpPr>
        <dsp:cNvPr id="0" name=""/>
        <dsp:cNvSpPr/>
      </dsp:nvSpPr>
      <dsp:spPr>
        <a:xfrm>
          <a:off x="2598" y="106901"/>
          <a:ext cx="2061170" cy="1236702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Government / legal</a:t>
          </a:r>
        </a:p>
      </dsp:txBody>
      <dsp:txXfrm>
        <a:off x="2598" y="106901"/>
        <a:ext cx="2061170" cy="1236702"/>
      </dsp:txXfrm>
    </dsp:sp>
    <dsp:sp modelId="{0E0B88E9-868A-0347-BEFA-A0029181CF12}">
      <dsp:nvSpPr>
        <dsp:cNvPr id="0" name=""/>
        <dsp:cNvSpPr/>
      </dsp:nvSpPr>
      <dsp:spPr>
        <a:xfrm>
          <a:off x="2269885" y="106901"/>
          <a:ext cx="2061170" cy="1236702"/>
        </a:xfrm>
        <a:prstGeom prst="rect">
          <a:avLst/>
        </a:prstGeom>
        <a:solidFill>
          <a:schemeClr val="accent2">
            <a:shade val="50000"/>
            <a:hueOff val="94115"/>
            <a:satOff val="-530"/>
            <a:lumOff val="91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Equality of treatment</a:t>
          </a:r>
        </a:p>
      </dsp:txBody>
      <dsp:txXfrm>
        <a:off x="2269885" y="106901"/>
        <a:ext cx="2061170" cy="1236702"/>
      </dsp:txXfrm>
    </dsp:sp>
    <dsp:sp modelId="{12538ABF-18EF-E543-9FBB-8F4FBEE5936E}">
      <dsp:nvSpPr>
        <dsp:cNvPr id="0" name=""/>
        <dsp:cNvSpPr/>
      </dsp:nvSpPr>
      <dsp:spPr>
        <a:xfrm>
          <a:off x="4537172" y="106901"/>
          <a:ext cx="2061170" cy="1236702"/>
        </a:xfrm>
        <a:prstGeom prst="rect">
          <a:avLst/>
        </a:prstGeom>
        <a:solidFill>
          <a:schemeClr val="accent2">
            <a:shade val="50000"/>
            <a:hueOff val="188231"/>
            <a:satOff val="-1060"/>
            <a:lumOff val="183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" panose="02000503020000020003" pitchFamily="2" charset="0"/>
            </a:rPr>
            <a:t>Preventing or detecting unlawful acts </a:t>
          </a:r>
          <a:endParaRPr lang="en-GB" sz="2100" b="0" i="0" kern="1200" dirty="0"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4537172" y="106901"/>
        <a:ext cx="2061170" cy="1236702"/>
      </dsp:txXfrm>
    </dsp:sp>
    <dsp:sp modelId="{C95477E7-43A3-774D-8F23-7323277EB4E3}">
      <dsp:nvSpPr>
        <dsp:cNvPr id="0" name=""/>
        <dsp:cNvSpPr/>
      </dsp:nvSpPr>
      <dsp:spPr>
        <a:xfrm>
          <a:off x="6804459" y="106901"/>
          <a:ext cx="2061170" cy="1236702"/>
        </a:xfrm>
        <a:prstGeom prst="rect">
          <a:avLst/>
        </a:prstGeom>
        <a:solidFill>
          <a:schemeClr val="accent2">
            <a:shade val="50000"/>
            <a:hueOff val="282346"/>
            <a:satOff val="-1591"/>
            <a:lumOff val="274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" panose="02000503020000020003" pitchFamily="2" charset="0"/>
            </a:rPr>
            <a:t>Protecting public against dishonesty</a:t>
          </a:r>
          <a:endParaRPr lang="en-GB" sz="2100" b="0" i="0" kern="120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6804459" y="106901"/>
        <a:ext cx="2061170" cy="1236702"/>
      </dsp:txXfrm>
    </dsp:sp>
    <dsp:sp modelId="{C21165CE-B4EA-654C-91D1-9E8C0383A8C9}">
      <dsp:nvSpPr>
        <dsp:cNvPr id="0" name=""/>
        <dsp:cNvSpPr/>
      </dsp:nvSpPr>
      <dsp:spPr>
        <a:xfrm>
          <a:off x="2598" y="1549720"/>
          <a:ext cx="2061170" cy="1236702"/>
        </a:xfrm>
        <a:prstGeom prst="rect">
          <a:avLst/>
        </a:prstGeom>
        <a:solidFill>
          <a:schemeClr val="accent2">
            <a:shade val="50000"/>
            <a:hueOff val="376462"/>
            <a:satOff val="-2121"/>
            <a:lumOff val="36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venir" panose="02000503020000020003" pitchFamily="2" charset="0"/>
            </a:rPr>
            <a:t>Disclosure for journalism</a:t>
          </a:r>
          <a:endParaRPr lang="en-GB" sz="2100" b="0" i="0" kern="120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2598" y="1549720"/>
        <a:ext cx="2061170" cy="1236702"/>
      </dsp:txXfrm>
    </dsp:sp>
    <dsp:sp modelId="{EF7A20D5-9CE0-EC4A-9878-F2A84076450E}">
      <dsp:nvSpPr>
        <dsp:cNvPr id="0" name=""/>
        <dsp:cNvSpPr/>
      </dsp:nvSpPr>
      <dsp:spPr>
        <a:xfrm>
          <a:off x="2269885" y="1549720"/>
          <a:ext cx="2061170" cy="1236702"/>
        </a:xfrm>
        <a:prstGeom prst="rect">
          <a:avLst/>
        </a:prstGeom>
        <a:solidFill>
          <a:schemeClr val="accent2">
            <a:shade val="50000"/>
            <a:hueOff val="470577"/>
            <a:satOff val="-2651"/>
            <a:lumOff val="458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Fraud / terror financing</a:t>
          </a:r>
        </a:p>
      </dsp:txBody>
      <dsp:txXfrm>
        <a:off x="2269885" y="1549720"/>
        <a:ext cx="2061170" cy="1236702"/>
      </dsp:txXfrm>
    </dsp:sp>
    <dsp:sp modelId="{A2C81D88-4DE9-8340-8BDC-8D58CC5B98B2}">
      <dsp:nvSpPr>
        <dsp:cNvPr id="0" name=""/>
        <dsp:cNvSpPr/>
      </dsp:nvSpPr>
      <dsp:spPr>
        <a:xfrm>
          <a:off x="4537172" y="1549720"/>
          <a:ext cx="2061170" cy="1236702"/>
        </a:xfrm>
        <a:prstGeom prst="rect">
          <a:avLst/>
        </a:prstGeom>
        <a:solidFill>
          <a:schemeClr val="accent2">
            <a:shade val="50000"/>
            <a:hueOff val="376462"/>
            <a:satOff val="-2121"/>
            <a:lumOff val="36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Counselling</a:t>
          </a:r>
        </a:p>
      </dsp:txBody>
      <dsp:txXfrm>
        <a:off x="4537172" y="1549720"/>
        <a:ext cx="2061170" cy="1236702"/>
      </dsp:txXfrm>
    </dsp:sp>
    <dsp:sp modelId="{9627062C-FF8D-D44D-B66D-FE72385C8B6A}">
      <dsp:nvSpPr>
        <dsp:cNvPr id="0" name=""/>
        <dsp:cNvSpPr/>
      </dsp:nvSpPr>
      <dsp:spPr>
        <a:xfrm>
          <a:off x="6804459" y="1549720"/>
          <a:ext cx="2061170" cy="1236702"/>
        </a:xfrm>
        <a:prstGeom prst="rect">
          <a:avLst/>
        </a:prstGeom>
        <a:solidFill>
          <a:schemeClr val="accent2">
            <a:shade val="50000"/>
            <a:hueOff val="282346"/>
            <a:satOff val="-1591"/>
            <a:lumOff val="274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Insurance</a:t>
          </a:r>
        </a:p>
      </dsp:txBody>
      <dsp:txXfrm>
        <a:off x="6804459" y="1549720"/>
        <a:ext cx="2061170" cy="1236702"/>
      </dsp:txXfrm>
    </dsp:sp>
    <dsp:sp modelId="{C8223780-2587-DE44-9507-57A1C1AB2437}">
      <dsp:nvSpPr>
        <dsp:cNvPr id="0" name=""/>
        <dsp:cNvSpPr/>
      </dsp:nvSpPr>
      <dsp:spPr>
        <a:xfrm>
          <a:off x="2280747" y="2992539"/>
          <a:ext cx="2061170" cy="1236702"/>
        </a:xfrm>
        <a:prstGeom prst="rect">
          <a:avLst/>
        </a:prstGeom>
        <a:solidFill>
          <a:schemeClr val="accent2">
            <a:shade val="50000"/>
            <a:hueOff val="188231"/>
            <a:satOff val="-1060"/>
            <a:lumOff val="183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Political parties</a:t>
          </a:r>
        </a:p>
      </dsp:txBody>
      <dsp:txXfrm>
        <a:off x="2280747" y="2992539"/>
        <a:ext cx="2061170" cy="1236702"/>
      </dsp:txXfrm>
    </dsp:sp>
    <dsp:sp modelId="{49A0B58E-4C64-3045-AC9D-3ECD9D90660D}">
      <dsp:nvSpPr>
        <dsp:cNvPr id="0" name=""/>
        <dsp:cNvSpPr/>
      </dsp:nvSpPr>
      <dsp:spPr>
        <a:xfrm>
          <a:off x="4537172" y="2992539"/>
          <a:ext cx="2061170" cy="1236702"/>
        </a:xfrm>
        <a:prstGeom prst="rect">
          <a:avLst/>
        </a:prstGeom>
        <a:solidFill>
          <a:schemeClr val="accent2">
            <a:shade val="50000"/>
            <a:hueOff val="94115"/>
            <a:satOff val="-530"/>
            <a:lumOff val="91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Elected representatives</a:t>
          </a:r>
        </a:p>
      </dsp:txBody>
      <dsp:txXfrm>
        <a:off x="4537172" y="2992539"/>
        <a:ext cx="2061170" cy="123670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5B054-2D9D-AA42-BE49-267264D9682C}">
      <dsp:nvSpPr>
        <dsp:cNvPr id="0" name=""/>
        <dsp:cNvSpPr/>
      </dsp:nvSpPr>
      <dsp:spPr>
        <a:xfrm>
          <a:off x="933155" y="811"/>
          <a:ext cx="3334245" cy="2000547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" panose="02000503020000020003" pitchFamily="2" charset="0"/>
            </a:rPr>
            <a:t>Consent from data subject</a:t>
          </a:r>
          <a:endParaRPr lang="en-GB" sz="2800" b="0" i="0" kern="1200" dirty="0"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933155" y="811"/>
        <a:ext cx="3334245" cy="2000547"/>
      </dsp:txXfrm>
    </dsp:sp>
    <dsp:sp modelId="{0E0B88E9-868A-0347-BEFA-A0029181CF12}">
      <dsp:nvSpPr>
        <dsp:cNvPr id="0" name=""/>
        <dsp:cNvSpPr/>
      </dsp:nvSpPr>
      <dsp:spPr>
        <a:xfrm>
          <a:off x="4600826" y="811"/>
          <a:ext cx="3334245" cy="2000547"/>
        </a:xfrm>
        <a:prstGeom prst="rect">
          <a:avLst/>
        </a:prstGeom>
        <a:solidFill>
          <a:schemeClr val="accent2">
            <a:shade val="50000"/>
            <a:hueOff val="235289"/>
            <a:satOff val="-1326"/>
            <a:lumOff val="229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" panose="02000503020000020003" pitchFamily="2" charset="0"/>
            </a:rPr>
            <a:t>Vital interests (subject cannot consent)</a:t>
          </a:r>
          <a:endParaRPr lang="en-GB" sz="2800" b="0" i="0" kern="1200" dirty="0"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4600826" y="811"/>
        <a:ext cx="3334245" cy="2000547"/>
      </dsp:txXfrm>
    </dsp:sp>
    <dsp:sp modelId="{12538ABF-18EF-E543-9FBB-8F4FBEE5936E}">
      <dsp:nvSpPr>
        <dsp:cNvPr id="0" name=""/>
        <dsp:cNvSpPr/>
      </dsp:nvSpPr>
      <dsp:spPr>
        <a:xfrm>
          <a:off x="933155" y="2334783"/>
          <a:ext cx="3334245" cy="2000547"/>
        </a:xfrm>
        <a:prstGeom prst="rect">
          <a:avLst/>
        </a:prstGeom>
        <a:solidFill>
          <a:schemeClr val="accent2">
            <a:shade val="50000"/>
            <a:hueOff val="470577"/>
            <a:satOff val="-2651"/>
            <a:lumOff val="458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" panose="02000503020000020003" pitchFamily="2" charset="0"/>
            </a:rPr>
            <a:t>Political, religious / philosophical, religious or trade union groups</a:t>
          </a:r>
          <a:endParaRPr lang="en-GB" sz="2800" b="0" i="0" kern="1200" dirty="0"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933155" y="2334783"/>
        <a:ext cx="3334245" cy="2000547"/>
      </dsp:txXfrm>
    </dsp:sp>
    <dsp:sp modelId="{C95477E7-43A3-774D-8F23-7323277EB4E3}">
      <dsp:nvSpPr>
        <dsp:cNvPr id="0" name=""/>
        <dsp:cNvSpPr/>
      </dsp:nvSpPr>
      <dsp:spPr>
        <a:xfrm>
          <a:off x="4600826" y="2334783"/>
          <a:ext cx="3334245" cy="2000547"/>
        </a:xfrm>
        <a:prstGeom prst="rect">
          <a:avLst/>
        </a:prstGeom>
        <a:solidFill>
          <a:schemeClr val="accent2">
            <a:shade val="50000"/>
            <a:hueOff val="235289"/>
            <a:satOff val="-1326"/>
            <a:lumOff val="229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" panose="02000503020000020003" pitchFamily="2" charset="0"/>
            </a:rPr>
            <a:t>Subject has put data in public domain</a:t>
          </a:r>
          <a:endParaRPr lang="en-GB" sz="2800" b="0" i="0" kern="120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4600826" y="2334783"/>
        <a:ext cx="3334245" cy="2000547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6EFF0-C0DC-1F43-B08D-374594C5FFAC}">
      <dsp:nvSpPr>
        <dsp:cNvPr id="0" name=""/>
        <dsp:cNvSpPr/>
      </dsp:nvSpPr>
      <dsp:spPr>
        <a:xfrm>
          <a:off x="1015" y="357524"/>
          <a:ext cx="3959359" cy="2375615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i="0" kern="1200" dirty="0">
              <a:latin typeface="Avenir Heavy" charset="0"/>
              <a:ea typeface="Avenir Heavy" charset="0"/>
              <a:cs typeface="Avenir Heavy" charset="0"/>
            </a:rPr>
            <a:t>Article</a:t>
          </a:r>
          <a:r>
            <a:rPr lang="en-GB" sz="4400" b="1" i="0" kern="1200" baseline="0" dirty="0">
              <a:latin typeface="Avenir Heavy" charset="0"/>
              <a:ea typeface="Avenir Heavy" charset="0"/>
              <a:cs typeface="Avenir Heavy" charset="0"/>
            </a:rPr>
            <a:t> 13 &amp; 14: fair processing</a:t>
          </a:r>
          <a:endParaRPr lang="en-GB" sz="4400" b="1" i="0" kern="1200" dirty="0">
            <a:latin typeface="Avenir Heavy" charset="0"/>
            <a:ea typeface="Avenir Heavy" charset="0"/>
            <a:cs typeface="Avenir Heavy" charset="0"/>
          </a:endParaRPr>
        </a:p>
      </dsp:txBody>
      <dsp:txXfrm>
        <a:off x="1015" y="357524"/>
        <a:ext cx="3959359" cy="2375615"/>
      </dsp:txXfrm>
    </dsp:sp>
    <dsp:sp modelId="{00C2906E-6115-E049-9E69-2C12BFCA8B7A}">
      <dsp:nvSpPr>
        <dsp:cNvPr id="0" name=""/>
        <dsp:cNvSpPr/>
      </dsp:nvSpPr>
      <dsp:spPr>
        <a:xfrm>
          <a:off x="4356310" y="357524"/>
          <a:ext cx="3959359" cy="2375615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i="0" kern="1200" dirty="0">
              <a:latin typeface="Avenir Heavy" charset="0"/>
              <a:ea typeface="Avenir Heavy" charset="0"/>
              <a:cs typeface="Avenir Heavy" charset="0"/>
            </a:rPr>
            <a:t>Must use concise</a:t>
          </a:r>
          <a:r>
            <a:rPr lang="en-GB" sz="2800" b="1" i="0" kern="1200" baseline="0" dirty="0">
              <a:latin typeface="Avenir Heavy" charset="0"/>
              <a:ea typeface="Avenir Heavy" charset="0"/>
              <a:cs typeface="Avenir Heavy" charset="0"/>
            </a:rPr>
            <a:t> and transparent language</a:t>
          </a:r>
          <a:endParaRPr lang="en-GB" sz="28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4356310" y="357524"/>
        <a:ext cx="3959359" cy="2375615"/>
      </dsp:txXfrm>
    </dsp:sp>
    <dsp:sp modelId="{153B867D-EF69-4342-8D11-FE1D166FA2E0}">
      <dsp:nvSpPr>
        <dsp:cNvPr id="0" name=""/>
        <dsp:cNvSpPr/>
      </dsp:nvSpPr>
      <dsp:spPr>
        <a:xfrm>
          <a:off x="2178662" y="3129076"/>
          <a:ext cx="3959359" cy="2375615"/>
        </a:xfrm>
        <a:prstGeom prst="rect">
          <a:avLst/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i="0" kern="1200" dirty="0">
              <a:latin typeface="Avenir Heavy" charset="0"/>
              <a:ea typeface="Avenir Heavy" charset="0"/>
              <a:cs typeface="Avenir Heavy" charset="0"/>
            </a:rPr>
            <a:t>Information must be reasonably</a:t>
          </a:r>
          <a:r>
            <a:rPr lang="en-GB" sz="3200" b="1" i="0" kern="1200" baseline="0" dirty="0">
              <a:latin typeface="Avenir Heavy" charset="0"/>
              <a:ea typeface="Avenir Heavy" charset="0"/>
              <a:cs typeface="Avenir Heavy" charset="0"/>
            </a:rPr>
            <a:t> accessible</a:t>
          </a:r>
          <a:endParaRPr lang="en-GB" sz="3200" b="1" i="0" kern="1200" dirty="0">
            <a:latin typeface="Avenir Heavy" charset="0"/>
            <a:ea typeface="Avenir Heavy" charset="0"/>
            <a:cs typeface="Avenir Heavy" charset="0"/>
          </a:endParaRPr>
        </a:p>
      </dsp:txBody>
      <dsp:txXfrm>
        <a:off x="2178662" y="3129076"/>
        <a:ext cx="3959359" cy="2375615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B867D-EF69-4342-8D11-FE1D166FA2E0}">
      <dsp:nvSpPr>
        <dsp:cNvPr id="0" name=""/>
        <dsp:cNvSpPr/>
      </dsp:nvSpPr>
      <dsp:spPr>
        <a:xfrm>
          <a:off x="2436" y="306366"/>
          <a:ext cx="1932979" cy="1159787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dirty="0">
              <a:latin typeface="Avenir Book" charset="0"/>
              <a:ea typeface="Avenir Book" charset="0"/>
              <a:cs typeface="Avenir Book" charset="0"/>
            </a:rPr>
            <a:t>ID</a:t>
          </a:r>
          <a:r>
            <a:rPr lang="en-GB" sz="2400" b="0" i="0" kern="1200" baseline="0" dirty="0">
              <a:latin typeface="Avenir Book" charset="0"/>
              <a:ea typeface="Avenir Book" charset="0"/>
              <a:cs typeface="Avenir Book" charset="0"/>
            </a:rPr>
            <a:t> of data controller</a:t>
          </a:r>
          <a:endParaRPr lang="en-GB" sz="24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2436" y="306366"/>
        <a:ext cx="1932979" cy="1159787"/>
      </dsp:txXfrm>
    </dsp:sp>
    <dsp:sp modelId="{3E53024E-5228-F840-BB07-1E4BDE55926E}">
      <dsp:nvSpPr>
        <dsp:cNvPr id="0" name=""/>
        <dsp:cNvSpPr/>
      </dsp:nvSpPr>
      <dsp:spPr>
        <a:xfrm>
          <a:off x="2128714" y="306366"/>
          <a:ext cx="1932979" cy="1159787"/>
        </a:xfrm>
        <a:prstGeom prst="rect">
          <a:avLst/>
        </a:prstGeom>
        <a:solidFill>
          <a:schemeClr val="accent2">
            <a:shade val="80000"/>
            <a:hueOff val="33824"/>
            <a:satOff val="186"/>
            <a:lumOff val="233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0" i="0" kern="1200" dirty="0">
              <a:latin typeface="Avenir Book" charset="0"/>
              <a:ea typeface="Avenir Book" charset="0"/>
              <a:cs typeface="Avenir Book" charset="0"/>
            </a:rPr>
            <a:t>Contact of Data Protection Officer</a:t>
          </a:r>
          <a:endParaRPr lang="en-GB" sz="16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2128714" y="306366"/>
        <a:ext cx="1932979" cy="1159787"/>
      </dsp:txXfrm>
    </dsp:sp>
    <dsp:sp modelId="{AFBEB7E8-C3B3-DF42-A083-283281F08E9A}">
      <dsp:nvSpPr>
        <dsp:cNvPr id="0" name=""/>
        <dsp:cNvSpPr/>
      </dsp:nvSpPr>
      <dsp:spPr>
        <a:xfrm>
          <a:off x="4254991" y="306366"/>
          <a:ext cx="1932979" cy="1159787"/>
        </a:xfrm>
        <a:prstGeom prst="rect">
          <a:avLst/>
        </a:prstGeom>
        <a:solidFill>
          <a:schemeClr val="accent2">
            <a:shade val="80000"/>
            <a:hueOff val="67647"/>
            <a:satOff val="372"/>
            <a:lumOff val="466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latin typeface="Avenir Book" charset="0"/>
              <a:ea typeface="Avenir Book" charset="0"/>
              <a:cs typeface="Avenir Book" charset="0"/>
            </a:rPr>
            <a:t>Purposes and legal basis of processing</a:t>
          </a:r>
        </a:p>
      </dsp:txBody>
      <dsp:txXfrm>
        <a:off x="4254991" y="306366"/>
        <a:ext cx="1932979" cy="1159787"/>
      </dsp:txXfrm>
    </dsp:sp>
    <dsp:sp modelId="{72B24D49-E703-1040-9522-71B67D9759F7}">
      <dsp:nvSpPr>
        <dsp:cNvPr id="0" name=""/>
        <dsp:cNvSpPr/>
      </dsp:nvSpPr>
      <dsp:spPr>
        <a:xfrm>
          <a:off x="6381268" y="306366"/>
          <a:ext cx="1932979" cy="1159787"/>
        </a:xfrm>
        <a:prstGeom prst="rect">
          <a:avLst/>
        </a:prstGeom>
        <a:solidFill>
          <a:schemeClr val="accent2">
            <a:shade val="80000"/>
            <a:hueOff val="101471"/>
            <a:satOff val="558"/>
            <a:lumOff val="698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latin typeface="Avenir Book" charset="0"/>
              <a:ea typeface="Avenir Book" charset="0"/>
              <a:cs typeface="Avenir Book" charset="0"/>
            </a:rPr>
            <a:t>Legitimate interests</a:t>
          </a:r>
        </a:p>
      </dsp:txBody>
      <dsp:txXfrm>
        <a:off x="6381268" y="306366"/>
        <a:ext cx="1932979" cy="1159787"/>
      </dsp:txXfrm>
    </dsp:sp>
    <dsp:sp modelId="{754B9CEE-136D-E247-A68C-413AF9AFD238}">
      <dsp:nvSpPr>
        <dsp:cNvPr id="0" name=""/>
        <dsp:cNvSpPr/>
      </dsp:nvSpPr>
      <dsp:spPr>
        <a:xfrm>
          <a:off x="2436" y="1659452"/>
          <a:ext cx="1932979" cy="1159787"/>
        </a:xfrm>
        <a:prstGeom prst="rect">
          <a:avLst/>
        </a:prstGeom>
        <a:solidFill>
          <a:schemeClr val="accent2">
            <a:shade val="80000"/>
            <a:hueOff val="135295"/>
            <a:satOff val="744"/>
            <a:lumOff val="931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latin typeface="Avenir Book" charset="0"/>
              <a:ea typeface="Avenir Book" charset="0"/>
              <a:cs typeface="Avenir Book" charset="0"/>
            </a:rPr>
            <a:t>Recipients of data</a:t>
          </a:r>
        </a:p>
      </dsp:txBody>
      <dsp:txXfrm>
        <a:off x="2436" y="1659452"/>
        <a:ext cx="1932979" cy="1159787"/>
      </dsp:txXfrm>
    </dsp:sp>
    <dsp:sp modelId="{3C62D553-8D55-8649-9222-AAD191C33A76}">
      <dsp:nvSpPr>
        <dsp:cNvPr id="0" name=""/>
        <dsp:cNvSpPr/>
      </dsp:nvSpPr>
      <dsp:spPr>
        <a:xfrm>
          <a:off x="2128714" y="1659452"/>
          <a:ext cx="1932979" cy="1159787"/>
        </a:xfrm>
        <a:prstGeom prst="rect">
          <a:avLst/>
        </a:prstGeom>
        <a:solidFill>
          <a:schemeClr val="accent2">
            <a:shade val="80000"/>
            <a:hueOff val="169119"/>
            <a:satOff val="930"/>
            <a:lumOff val="116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latin typeface="Avenir Book" charset="0"/>
              <a:ea typeface="Avenir Book" charset="0"/>
              <a:cs typeface="Avenir Book" charset="0"/>
            </a:rPr>
            <a:t>International transfers</a:t>
          </a:r>
        </a:p>
      </dsp:txBody>
      <dsp:txXfrm>
        <a:off x="2128714" y="1659452"/>
        <a:ext cx="1932979" cy="1159787"/>
      </dsp:txXfrm>
    </dsp:sp>
    <dsp:sp modelId="{6DA2EBC1-C364-0E41-8051-2A2B98FC2BB0}">
      <dsp:nvSpPr>
        <dsp:cNvPr id="0" name=""/>
        <dsp:cNvSpPr/>
      </dsp:nvSpPr>
      <dsp:spPr>
        <a:xfrm>
          <a:off x="4254991" y="1659452"/>
          <a:ext cx="1932979" cy="1159787"/>
        </a:xfrm>
        <a:prstGeom prst="rect">
          <a:avLst/>
        </a:prstGeom>
        <a:solidFill>
          <a:schemeClr val="accent2">
            <a:shade val="80000"/>
            <a:hueOff val="202942"/>
            <a:satOff val="1117"/>
            <a:lumOff val="1397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latin typeface="Avenir Book" charset="0"/>
              <a:ea typeface="Avenir Book" charset="0"/>
              <a:cs typeface="Avenir Book" charset="0"/>
            </a:rPr>
            <a:t>Retention period or criteria</a:t>
          </a:r>
        </a:p>
      </dsp:txBody>
      <dsp:txXfrm>
        <a:off x="4254991" y="1659452"/>
        <a:ext cx="1932979" cy="1159787"/>
      </dsp:txXfrm>
    </dsp:sp>
    <dsp:sp modelId="{F3A7D259-6D3E-E84B-8EC9-A33DD53A82AC}">
      <dsp:nvSpPr>
        <dsp:cNvPr id="0" name=""/>
        <dsp:cNvSpPr/>
      </dsp:nvSpPr>
      <dsp:spPr>
        <a:xfrm>
          <a:off x="6381268" y="1659452"/>
          <a:ext cx="1932979" cy="1159787"/>
        </a:xfrm>
        <a:prstGeom prst="rect">
          <a:avLst/>
        </a:prstGeom>
        <a:solidFill>
          <a:schemeClr val="accent2">
            <a:shade val="80000"/>
            <a:hueOff val="236766"/>
            <a:satOff val="1303"/>
            <a:lumOff val="1630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latin typeface="Avenir Book" charset="0"/>
              <a:ea typeface="Avenir Book" charset="0"/>
              <a:cs typeface="Avenir Book" charset="0"/>
            </a:rPr>
            <a:t>Right to request rectification</a:t>
          </a:r>
        </a:p>
      </dsp:txBody>
      <dsp:txXfrm>
        <a:off x="6381268" y="1659452"/>
        <a:ext cx="1932979" cy="1159787"/>
      </dsp:txXfrm>
    </dsp:sp>
    <dsp:sp modelId="{CB2C760E-220D-4848-A165-65E930CF9ABB}">
      <dsp:nvSpPr>
        <dsp:cNvPr id="0" name=""/>
        <dsp:cNvSpPr/>
      </dsp:nvSpPr>
      <dsp:spPr>
        <a:xfrm>
          <a:off x="2436" y="3012538"/>
          <a:ext cx="1932979" cy="1159787"/>
        </a:xfrm>
        <a:prstGeom prst="rect">
          <a:avLst/>
        </a:prstGeom>
        <a:solidFill>
          <a:schemeClr val="accent2">
            <a:shade val="80000"/>
            <a:hueOff val="270590"/>
            <a:satOff val="1489"/>
            <a:lumOff val="1863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latin typeface="Avenir Book" charset="0"/>
              <a:ea typeface="Avenir Book" charset="0"/>
              <a:cs typeface="Avenir Book" charset="0"/>
            </a:rPr>
            <a:t>Right to withdraw consent</a:t>
          </a:r>
        </a:p>
      </dsp:txBody>
      <dsp:txXfrm>
        <a:off x="2436" y="3012538"/>
        <a:ext cx="1932979" cy="1159787"/>
      </dsp:txXfrm>
    </dsp:sp>
    <dsp:sp modelId="{A74B4147-DB33-D843-B341-147655581813}">
      <dsp:nvSpPr>
        <dsp:cNvPr id="0" name=""/>
        <dsp:cNvSpPr/>
      </dsp:nvSpPr>
      <dsp:spPr>
        <a:xfrm>
          <a:off x="2128714" y="3012538"/>
          <a:ext cx="1932979" cy="1159787"/>
        </a:xfrm>
        <a:prstGeom prst="rect">
          <a:avLst/>
        </a:prstGeom>
        <a:solidFill>
          <a:schemeClr val="accent2">
            <a:shade val="80000"/>
            <a:hueOff val="304414"/>
            <a:satOff val="1675"/>
            <a:lumOff val="2096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Right to complain to ICO</a:t>
          </a:r>
        </a:p>
      </dsp:txBody>
      <dsp:txXfrm>
        <a:off x="2128714" y="3012538"/>
        <a:ext cx="1932979" cy="1159787"/>
      </dsp:txXfrm>
    </dsp:sp>
    <dsp:sp modelId="{AA259816-116F-AA46-82A8-2C9432015D6E}">
      <dsp:nvSpPr>
        <dsp:cNvPr id="0" name=""/>
        <dsp:cNvSpPr/>
      </dsp:nvSpPr>
      <dsp:spPr>
        <a:xfrm>
          <a:off x="4254991" y="3012538"/>
          <a:ext cx="1932979" cy="1159787"/>
        </a:xfrm>
        <a:prstGeom prst="rect">
          <a:avLst/>
        </a:prstGeom>
        <a:solidFill>
          <a:schemeClr val="accent2">
            <a:shade val="80000"/>
            <a:hueOff val="338237"/>
            <a:satOff val="1861"/>
            <a:lumOff val="232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Consequences of failure to supply data</a:t>
          </a:r>
        </a:p>
      </dsp:txBody>
      <dsp:txXfrm>
        <a:off x="4254991" y="3012538"/>
        <a:ext cx="1932979" cy="1159787"/>
      </dsp:txXfrm>
    </dsp:sp>
    <dsp:sp modelId="{E3AECCFF-377B-FE4B-B723-9067FE14100D}">
      <dsp:nvSpPr>
        <dsp:cNvPr id="0" name=""/>
        <dsp:cNvSpPr/>
      </dsp:nvSpPr>
      <dsp:spPr>
        <a:xfrm>
          <a:off x="6381268" y="3012538"/>
          <a:ext cx="1932979" cy="1159787"/>
        </a:xfrm>
        <a:prstGeom prst="rect">
          <a:avLst/>
        </a:prstGeom>
        <a:solidFill>
          <a:schemeClr val="accent2">
            <a:shade val="80000"/>
            <a:hueOff val="372061"/>
            <a:satOff val="2047"/>
            <a:lumOff val="25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b="0" i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Existence of profiling and other automated decision making</a:t>
          </a:r>
        </a:p>
      </dsp:txBody>
      <dsp:txXfrm>
        <a:off x="6381268" y="3012538"/>
        <a:ext cx="1932979" cy="115978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3B867D-EF69-4342-8D11-FE1D166FA2E0}">
      <dsp:nvSpPr>
        <dsp:cNvPr id="0" name=""/>
        <dsp:cNvSpPr/>
      </dsp:nvSpPr>
      <dsp:spPr>
        <a:xfrm>
          <a:off x="596137" y="2613"/>
          <a:ext cx="1656839" cy="994103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dirty="0">
              <a:latin typeface="Avenir Book" charset="0"/>
              <a:ea typeface="Avenir Book" charset="0"/>
              <a:cs typeface="Avenir Book" charset="0"/>
            </a:rPr>
            <a:t>ID</a:t>
          </a:r>
          <a:r>
            <a:rPr lang="en-GB" sz="2400" b="0" i="0" kern="1200" baseline="0" dirty="0">
              <a:latin typeface="Avenir Book" charset="0"/>
              <a:ea typeface="Avenir Book" charset="0"/>
              <a:cs typeface="Avenir Book" charset="0"/>
            </a:rPr>
            <a:t> of data controller</a:t>
          </a:r>
          <a:endParaRPr lang="en-GB" sz="24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596137" y="2613"/>
        <a:ext cx="1656839" cy="994103"/>
      </dsp:txXfrm>
    </dsp:sp>
    <dsp:sp modelId="{3E53024E-5228-F840-BB07-1E4BDE55926E}">
      <dsp:nvSpPr>
        <dsp:cNvPr id="0" name=""/>
        <dsp:cNvSpPr/>
      </dsp:nvSpPr>
      <dsp:spPr>
        <a:xfrm>
          <a:off x="2418660" y="2613"/>
          <a:ext cx="1656839" cy="994103"/>
        </a:xfrm>
        <a:prstGeom prst="rect">
          <a:avLst/>
        </a:prstGeom>
        <a:solidFill>
          <a:schemeClr val="accent2">
            <a:shade val="50000"/>
            <a:hueOff val="72397"/>
            <a:satOff val="-408"/>
            <a:lumOff val="70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i="0" kern="1200" dirty="0">
              <a:latin typeface="Avenir Book" charset="0"/>
              <a:ea typeface="Avenir Book" charset="0"/>
              <a:cs typeface="Avenir Book" charset="0"/>
            </a:rPr>
            <a:t>ID of Data Protection Officer</a:t>
          </a:r>
          <a:endParaRPr lang="en-GB" sz="14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2418660" y="2613"/>
        <a:ext cx="1656839" cy="994103"/>
      </dsp:txXfrm>
    </dsp:sp>
    <dsp:sp modelId="{2A32AAFF-FA6F-C644-9194-5BD094CA8C4C}">
      <dsp:nvSpPr>
        <dsp:cNvPr id="0" name=""/>
        <dsp:cNvSpPr/>
      </dsp:nvSpPr>
      <dsp:spPr>
        <a:xfrm>
          <a:off x="4241184" y="2613"/>
          <a:ext cx="1656839" cy="994103"/>
        </a:xfrm>
        <a:prstGeom prst="rect">
          <a:avLst/>
        </a:prstGeom>
        <a:solidFill>
          <a:schemeClr val="accent2">
            <a:shade val="50000"/>
            <a:hueOff val="144793"/>
            <a:satOff val="-816"/>
            <a:lumOff val="14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latin typeface="Avenir Book" charset="0"/>
              <a:ea typeface="Avenir Book" charset="0"/>
              <a:cs typeface="Avenir Book" charset="0"/>
            </a:rPr>
            <a:t>Categories</a:t>
          </a:r>
        </a:p>
      </dsp:txBody>
      <dsp:txXfrm>
        <a:off x="4241184" y="2613"/>
        <a:ext cx="1656839" cy="994103"/>
      </dsp:txXfrm>
    </dsp:sp>
    <dsp:sp modelId="{AFBEB7E8-C3B3-DF42-A083-283281F08E9A}">
      <dsp:nvSpPr>
        <dsp:cNvPr id="0" name=""/>
        <dsp:cNvSpPr/>
      </dsp:nvSpPr>
      <dsp:spPr>
        <a:xfrm>
          <a:off x="6063708" y="2613"/>
          <a:ext cx="1656839" cy="994103"/>
        </a:xfrm>
        <a:prstGeom prst="rect">
          <a:avLst/>
        </a:prstGeom>
        <a:solidFill>
          <a:schemeClr val="accent2">
            <a:shade val="50000"/>
            <a:hueOff val="217190"/>
            <a:satOff val="-1224"/>
            <a:lumOff val="2114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latin typeface="Avenir Book" charset="0"/>
              <a:ea typeface="Avenir Book" charset="0"/>
              <a:cs typeface="Avenir Book" charset="0"/>
            </a:rPr>
            <a:t>Purposes and legal basis of processing</a:t>
          </a:r>
        </a:p>
      </dsp:txBody>
      <dsp:txXfrm>
        <a:off x="6063708" y="2613"/>
        <a:ext cx="1656839" cy="994103"/>
      </dsp:txXfrm>
    </dsp:sp>
    <dsp:sp modelId="{754B9CEE-136D-E247-A68C-413AF9AFD238}">
      <dsp:nvSpPr>
        <dsp:cNvPr id="0" name=""/>
        <dsp:cNvSpPr/>
      </dsp:nvSpPr>
      <dsp:spPr>
        <a:xfrm>
          <a:off x="596137" y="1162400"/>
          <a:ext cx="1656839" cy="994103"/>
        </a:xfrm>
        <a:prstGeom prst="rect">
          <a:avLst/>
        </a:prstGeom>
        <a:solidFill>
          <a:schemeClr val="accent2">
            <a:shade val="50000"/>
            <a:hueOff val="289586"/>
            <a:satOff val="-1631"/>
            <a:lumOff val="281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latin typeface="Avenir Book" charset="0"/>
              <a:ea typeface="Avenir Book" charset="0"/>
              <a:cs typeface="Avenir Book" charset="0"/>
            </a:rPr>
            <a:t>Recipients of data</a:t>
          </a:r>
        </a:p>
      </dsp:txBody>
      <dsp:txXfrm>
        <a:off x="596137" y="1162400"/>
        <a:ext cx="1656839" cy="994103"/>
      </dsp:txXfrm>
    </dsp:sp>
    <dsp:sp modelId="{3C62D553-8D55-8649-9222-AAD191C33A76}">
      <dsp:nvSpPr>
        <dsp:cNvPr id="0" name=""/>
        <dsp:cNvSpPr/>
      </dsp:nvSpPr>
      <dsp:spPr>
        <a:xfrm>
          <a:off x="2418660" y="1162400"/>
          <a:ext cx="1656839" cy="994103"/>
        </a:xfrm>
        <a:prstGeom prst="rect">
          <a:avLst/>
        </a:prstGeom>
        <a:solidFill>
          <a:schemeClr val="accent2">
            <a:shade val="50000"/>
            <a:hueOff val="361983"/>
            <a:satOff val="-2039"/>
            <a:lumOff val="352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latin typeface="Avenir Book" charset="0"/>
              <a:ea typeface="Avenir Book" charset="0"/>
              <a:cs typeface="Avenir Book" charset="0"/>
            </a:rPr>
            <a:t>International transfers</a:t>
          </a:r>
        </a:p>
      </dsp:txBody>
      <dsp:txXfrm>
        <a:off x="2418660" y="1162400"/>
        <a:ext cx="1656839" cy="994103"/>
      </dsp:txXfrm>
    </dsp:sp>
    <dsp:sp modelId="{6DA2EBC1-C364-0E41-8051-2A2B98FC2BB0}">
      <dsp:nvSpPr>
        <dsp:cNvPr id="0" name=""/>
        <dsp:cNvSpPr/>
      </dsp:nvSpPr>
      <dsp:spPr>
        <a:xfrm>
          <a:off x="4241184" y="1162400"/>
          <a:ext cx="1656839" cy="994103"/>
        </a:xfrm>
        <a:prstGeom prst="rect">
          <a:avLst/>
        </a:prstGeom>
        <a:solidFill>
          <a:schemeClr val="accent2">
            <a:shade val="50000"/>
            <a:hueOff val="434379"/>
            <a:satOff val="-2447"/>
            <a:lumOff val="422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Retention period or criteria</a:t>
          </a:r>
        </a:p>
      </dsp:txBody>
      <dsp:txXfrm>
        <a:off x="4241184" y="1162400"/>
        <a:ext cx="1656839" cy="994103"/>
      </dsp:txXfrm>
    </dsp:sp>
    <dsp:sp modelId="{363492BB-B61B-EF48-B505-A0B3831E4ED7}">
      <dsp:nvSpPr>
        <dsp:cNvPr id="0" name=""/>
        <dsp:cNvSpPr/>
      </dsp:nvSpPr>
      <dsp:spPr>
        <a:xfrm>
          <a:off x="6063708" y="1162400"/>
          <a:ext cx="1656839" cy="994103"/>
        </a:xfrm>
        <a:prstGeom prst="rect">
          <a:avLst/>
        </a:prstGeom>
        <a:solidFill>
          <a:schemeClr val="accent2">
            <a:shade val="50000"/>
            <a:hueOff val="434379"/>
            <a:satOff val="-2447"/>
            <a:lumOff val="422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Legitimate interests*</a:t>
          </a:r>
        </a:p>
      </dsp:txBody>
      <dsp:txXfrm>
        <a:off x="6063708" y="1162400"/>
        <a:ext cx="1656839" cy="994103"/>
      </dsp:txXfrm>
    </dsp:sp>
    <dsp:sp modelId="{F3A7D259-6D3E-E84B-8EC9-A33DD53A82AC}">
      <dsp:nvSpPr>
        <dsp:cNvPr id="0" name=""/>
        <dsp:cNvSpPr/>
      </dsp:nvSpPr>
      <dsp:spPr>
        <a:xfrm>
          <a:off x="596137" y="2322188"/>
          <a:ext cx="1656839" cy="994103"/>
        </a:xfrm>
        <a:prstGeom prst="rect">
          <a:avLst/>
        </a:prstGeom>
        <a:solidFill>
          <a:schemeClr val="accent2">
            <a:shade val="50000"/>
            <a:hueOff val="361983"/>
            <a:satOff val="-2039"/>
            <a:lumOff val="3524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latin typeface="Avenir Book" charset="0"/>
              <a:ea typeface="Avenir Book" charset="0"/>
              <a:cs typeface="Avenir Book" charset="0"/>
            </a:rPr>
            <a:t>Right to request rectification / restriction</a:t>
          </a:r>
        </a:p>
      </dsp:txBody>
      <dsp:txXfrm>
        <a:off x="596137" y="2322188"/>
        <a:ext cx="1656839" cy="994103"/>
      </dsp:txXfrm>
    </dsp:sp>
    <dsp:sp modelId="{CB2C760E-220D-4848-A165-65E930CF9ABB}">
      <dsp:nvSpPr>
        <dsp:cNvPr id="0" name=""/>
        <dsp:cNvSpPr/>
      </dsp:nvSpPr>
      <dsp:spPr>
        <a:xfrm>
          <a:off x="2418660" y="2322188"/>
          <a:ext cx="1656839" cy="994103"/>
        </a:xfrm>
        <a:prstGeom prst="rect">
          <a:avLst/>
        </a:prstGeom>
        <a:solidFill>
          <a:schemeClr val="accent2">
            <a:shade val="50000"/>
            <a:hueOff val="289586"/>
            <a:satOff val="-1631"/>
            <a:lumOff val="2819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latin typeface="Avenir Book" charset="0"/>
              <a:ea typeface="Avenir Book" charset="0"/>
              <a:cs typeface="Avenir Book" charset="0"/>
            </a:rPr>
            <a:t>Right to withdraw consent*</a:t>
          </a:r>
        </a:p>
      </dsp:txBody>
      <dsp:txXfrm>
        <a:off x="2418660" y="2322188"/>
        <a:ext cx="1656839" cy="994103"/>
      </dsp:txXfrm>
    </dsp:sp>
    <dsp:sp modelId="{A74B4147-DB33-D843-B341-147655581813}">
      <dsp:nvSpPr>
        <dsp:cNvPr id="0" name=""/>
        <dsp:cNvSpPr/>
      </dsp:nvSpPr>
      <dsp:spPr>
        <a:xfrm>
          <a:off x="4241184" y="2322188"/>
          <a:ext cx="1656839" cy="994103"/>
        </a:xfrm>
        <a:prstGeom prst="rect">
          <a:avLst/>
        </a:prstGeom>
        <a:solidFill>
          <a:schemeClr val="accent2">
            <a:shade val="50000"/>
            <a:hueOff val="217190"/>
            <a:satOff val="-1224"/>
            <a:lumOff val="2114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latin typeface="Avenir Book" charset="0"/>
              <a:ea typeface="Avenir Book" charset="0"/>
              <a:cs typeface="Avenir Book" charset="0"/>
            </a:rPr>
            <a:t>Right to complain to ICO</a:t>
          </a:r>
        </a:p>
      </dsp:txBody>
      <dsp:txXfrm>
        <a:off x="4241184" y="2322188"/>
        <a:ext cx="1656839" cy="994103"/>
      </dsp:txXfrm>
    </dsp:sp>
    <dsp:sp modelId="{AA259816-116F-AA46-82A8-2C9432015D6E}">
      <dsp:nvSpPr>
        <dsp:cNvPr id="0" name=""/>
        <dsp:cNvSpPr/>
      </dsp:nvSpPr>
      <dsp:spPr>
        <a:xfrm>
          <a:off x="6082397" y="2347070"/>
          <a:ext cx="1656839" cy="994103"/>
        </a:xfrm>
        <a:prstGeom prst="rect">
          <a:avLst/>
        </a:prstGeom>
        <a:solidFill>
          <a:schemeClr val="accent2">
            <a:shade val="50000"/>
            <a:hueOff val="144793"/>
            <a:satOff val="-816"/>
            <a:lumOff val="1409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latin typeface="Avenir Book" charset="0"/>
              <a:ea typeface="Avenir Book" charset="0"/>
              <a:cs typeface="Avenir Book" charset="0"/>
            </a:rPr>
            <a:t>Source</a:t>
          </a:r>
          <a:r>
            <a:rPr lang="en-GB" sz="1400" b="0" i="0" kern="1200" baseline="0" dirty="0">
              <a:latin typeface="Avenir Book" charset="0"/>
              <a:ea typeface="Avenir Book" charset="0"/>
              <a:cs typeface="Avenir Book" charset="0"/>
            </a:rPr>
            <a:t> of data</a:t>
          </a:r>
          <a:endParaRPr lang="en-GB" sz="14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082397" y="2347070"/>
        <a:ext cx="1656839" cy="994103"/>
      </dsp:txXfrm>
    </dsp:sp>
    <dsp:sp modelId="{CEC7EFC3-DC7E-0C40-B198-E2F542C75A46}">
      <dsp:nvSpPr>
        <dsp:cNvPr id="0" name=""/>
        <dsp:cNvSpPr/>
      </dsp:nvSpPr>
      <dsp:spPr>
        <a:xfrm>
          <a:off x="3329922" y="3481976"/>
          <a:ext cx="1656839" cy="994103"/>
        </a:xfrm>
        <a:prstGeom prst="rect">
          <a:avLst/>
        </a:prstGeom>
        <a:solidFill>
          <a:schemeClr val="accent2">
            <a:shade val="50000"/>
            <a:hueOff val="72397"/>
            <a:satOff val="-408"/>
            <a:lumOff val="7049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0" i="0" kern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Existence of profiling and other automated decision making</a:t>
          </a:r>
        </a:p>
      </dsp:txBody>
      <dsp:txXfrm>
        <a:off x="3329922" y="3481976"/>
        <a:ext cx="1656839" cy="994103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C015B-5F28-2B4C-BDE1-713F4B45773C}">
      <dsp:nvSpPr>
        <dsp:cNvPr id="0" name=""/>
        <dsp:cNvSpPr/>
      </dsp:nvSpPr>
      <dsp:spPr>
        <a:xfrm>
          <a:off x="427955" y="790"/>
          <a:ext cx="2181076" cy="130864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RIGHTS FOR SUBJECTS</a:t>
          </a:r>
        </a:p>
      </dsp:txBody>
      <dsp:txXfrm>
        <a:off x="466284" y="39119"/>
        <a:ext cx="2104418" cy="1231987"/>
      </dsp:txXfrm>
    </dsp:sp>
    <dsp:sp modelId="{048BCA49-8627-C44E-B80F-5BB742714979}">
      <dsp:nvSpPr>
        <dsp:cNvPr id="0" name=""/>
        <dsp:cNvSpPr/>
      </dsp:nvSpPr>
      <dsp:spPr>
        <a:xfrm>
          <a:off x="2800966" y="384659"/>
          <a:ext cx="462388" cy="54090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2800966" y="492840"/>
        <a:ext cx="323672" cy="324544"/>
      </dsp:txXfrm>
    </dsp:sp>
    <dsp:sp modelId="{433CCBC3-B8C0-0D4E-A5C5-A1C0A98375B9}">
      <dsp:nvSpPr>
        <dsp:cNvPr id="0" name=""/>
        <dsp:cNvSpPr/>
      </dsp:nvSpPr>
      <dsp:spPr>
        <a:xfrm>
          <a:off x="3481461" y="790"/>
          <a:ext cx="2181076" cy="130864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Subject access</a:t>
          </a:r>
        </a:p>
      </dsp:txBody>
      <dsp:txXfrm>
        <a:off x="3519790" y="39119"/>
        <a:ext cx="2104418" cy="1231987"/>
      </dsp:txXfrm>
    </dsp:sp>
    <dsp:sp modelId="{5C22B3AE-D549-BD43-A203-201DF1B01F2C}">
      <dsp:nvSpPr>
        <dsp:cNvPr id="0" name=""/>
        <dsp:cNvSpPr/>
      </dsp:nvSpPr>
      <dsp:spPr>
        <a:xfrm>
          <a:off x="5854472" y="384659"/>
          <a:ext cx="462388" cy="54090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5854472" y="492840"/>
        <a:ext cx="323672" cy="324544"/>
      </dsp:txXfrm>
    </dsp:sp>
    <dsp:sp modelId="{CBC86DE4-EA47-F347-8021-238F51009369}">
      <dsp:nvSpPr>
        <dsp:cNvPr id="0" name=""/>
        <dsp:cNvSpPr/>
      </dsp:nvSpPr>
      <dsp:spPr>
        <a:xfrm>
          <a:off x="6534968" y="790"/>
          <a:ext cx="2181076" cy="130864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Rectification</a:t>
          </a:r>
        </a:p>
      </dsp:txBody>
      <dsp:txXfrm>
        <a:off x="6573297" y="39119"/>
        <a:ext cx="2104418" cy="1231987"/>
      </dsp:txXfrm>
    </dsp:sp>
    <dsp:sp modelId="{34A742FF-C562-D64F-B370-8EC73FD5538B}">
      <dsp:nvSpPr>
        <dsp:cNvPr id="0" name=""/>
        <dsp:cNvSpPr/>
      </dsp:nvSpPr>
      <dsp:spPr>
        <a:xfrm rot="5400000">
          <a:off x="7394312" y="1462111"/>
          <a:ext cx="462388" cy="54090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>
            <a:latin typeface="Avenir Book" charset="0"/>
            <a:ea typeface="Avenir Book" charset="0"/>
            <a:cs typeface="Avenir Book" charset="0"/>
          </a:endParaRPr>
        </a:p>
      </dsp:txBody>
      <dsp:txXfrm rot="-5400000">
        <a:off x="7463234" y="1501370"/>
        <a:ext cx="324544" cy="323672"/>
      </dsp:txXfrm>
    </dsp:sp>
    <dsp:sp modelId="{64668D35-C35D-1B44-A0CF-4D20F30AC252}">
      <dsp:nvSpPr>
        <dsp:cNvPr id="0" name=""/>
        <dsp:cNvSpPr/>
      </dsp:nvSpPr>
      <dsp:spPr>
        <a:xfrm>
          <a:off x="6534968" y="2181866"/>
          <a:ext cx="2181076" cy="130864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Portability</a:t>
          </a:r>
        </a:p>
      </dsp:txBody>
      <dsp:txXfrm>
        <a:off x="6573297" y="2220195"/>
        <a:ext cx="2104418" cy="1231987"/>
      </dsp:txXfrm>
    </dsp:sp>
    <dsp:sp modelId="{AAFBA23D-9ED7-FF44-9081-CB7ABD3A23CF}">
      <dsp:nvSpPr>
        <dsp:cNvPr id="0" name=""/>
        <dsp:cNvSpPr/>
      </dsp:nvSpPr>
      <dsp:spPr>
        <a:xfrm rot="10800000">
          <a:off x="5880645" y="2565736"/>
          <a:ext cx="462388" cy="54090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>
            <a:latin typeface="Avenir Book" charset="0"/>
            <a:ea typeface="Avenir Book" charset="0"/>
            <a:cs typeface="Avenir Book" charset="0"/>
          </a:endParaRPr>
        </a:p>
      </dsp:txBody>
      <dsp:txXfrm rot="10800000">
        <a:off x="6019361" y="2673917"/>
        <a:ext cx="323672" cy="324544"/>
      </dsp:txXfrm>
    </dsp:sp>
    <dsp:sp modelId="{A5351A52-7D68-864F-8452-4DBE3CA3A514}">
      <dsp:nvSpPr>
        <dsp:cNvPr id="0" name=""/>
        <dsp:cNvSpPr/>
      </dsp:nvSpPr>
      <dsp:spPr>
        <a:xfrm>
          <a:off x="3481461" y="2181866"/>
          <a:ext cx="2181076" cy="130864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Restriction</a:t>
          </a:r>
        </a:p>
      </dsp:txBody>
      <dsp:txXfrm>
        <a:off x="3519790" y="2220195"/>
        <a:ext cx="2104418" cy="1231987"/>
      </dsp:txXfrm>
    </dsp:sp>
    <dsp:sp modelId="{9D63A378-634C-654F-AC4D-AB824515D41D}">
      <dsp:nvSpPr>
        <dsp:cNvPr id="0" name=""/>
        <dsp:cNvSpPr/>
      </dsp:nvSpPr>
      <dsp:spPr>
        <a:xfrm rot="10800000">
          <a:off x="2827139" y="2565736"/>
          <a:ext cx="462388" cy="54090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>
            <a:latin typeface="Avenir Book" charset="0"/>
            <a:ea typeface="Avenir Book" charset="0"/>
            <a:cs typeface="Avenir Book" charset="0"/>
          </a:endParaRPr>
        </a:p>
      </dsp:txBody>
      <dsp:txXfrm rot="10800000">
        <a:off x="2965855" y="2673917"/>
        <a:ext cx="323672" cy="324544"/>
      </dsp:txXfrm>
    </dsp:sp>
    <dsp:sp modelId="{EB4292FC-4E4F-E24E-B8A3-32905A604ABB}">
      <dsp:nvSpPr>
        <dsp:cNvPr id="0" name=""/>
        <dsp:cNvSpPr/>
      </dsp:nvSpPr>
      <dsp:spPr>
        <a:xfrm>
          <a:off x="427955" y="2181866"/>
          <a:ext cx="2181076" cy="130864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Right to be Forgotten</a:t>
          </a:r>
        </a:p>
      </dsp:txBody>
      <dsp:txXfrm>
        <a:off x="466284" y="2220195"/>
        <a:ext cx="2104418" cy="1231987"/>
      </dsp:txXfrm>
    </dsp:sp>
    <dsp:sp modelId="{0D8BF684-55AE-1949-8674-9D0A74C3D412}">
      <dsp:nvSpPr>
        <dsp:cNvPr id="0" name=""/>
        <dsp:cNvSpPr/>
      </dsp:nvSpPr>
      <dsp:spPr>
        <a:xfrm rot="5400000">
          <a:off x="1287299" y="3643187"/>
          <a:ext cx="462388" cy="54090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7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>
            <a:latin typeface="Avenir Book" charset="0"/>
            <a:ea typeface="Avenir Book" charset="0"/>
            <a:cs typeface="Avenir Book" charset="0"/>
          </a:endParaRPr>
        </a:p>
      </dsp:txBody>
      <dsp:txXfrm rot="-5400000">
        <a:off x="1356221" y="3682446"/>
        <a:ext cx="324544" cy="323672"/>
      </dsp:txXfrm>
    </dsp:sp>
    <dsp:sp modelId="{78AE0F12-89B3-E044-91D4-0175F263FBFE}">
      <dsp:nvSpPr>
        <dsp:cNvPr id="0" name=""/>
        <dsp:cNvSpPr/>
      </dsp:nvSpPr>
      <dsp:spPr>
        <a:xfrm>
          <a:off x="427955" y="4362942"/>
          <a:ext cx="2181076" cy="130864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Objection to optional processing</a:t>
          </a:r>
        </a:p>
      </dsp:txBody>
      <dsp:txXfrm>
        <a:off x="466284" y="4401271"/>
        <a:ext cx="2104418" cy="1231987"/>
      </dsp:txXfrm>
    </dsp:sp>
    <dsp:sp modelId="{3D8808AE-F7E9-654F-B05E-B0253C92F34B}">
      <dsp:nvSpPr>
        <dsp:cNvPr id="0" name=""/>
        <dsp:cNvSpPr/>
      </dsp:nvSpPr>
      <dsp:spPr>
        <a:xfrm>
          <a:off x="2800966" y="4746812"/>
          <a:ext cx="462388" cy="540906"/>
        </a:xfrm>
        <a:prstGeom prst="rightArrow">
          <a:avLst>
            <a:gd name="adj1" fmla="val 60000"/>
            <a:gd name="adj2" fmla="val 5000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2800966" y="4854993"/>
        <a:ext cx="323672" cy="324544"/>
      </dsp:txXfrm>
    </dsp:sp>
    <dsp:sp modelId="{AC3DAA4E-2F57-FC41-8F7F-8EFBEBECA250}">
      <dsp:nvSpPr>
        <dsp:cNvPr id="0" name=""/>
        <dsp:cNvSpPr/>
      </dsp:nvSpPr>
      <dsp:spPr>
        <a:xfrm>
          <a:off x="3481461" y="4362942"/>
          <a:ext cx="2181076" cy="1308645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Limitations on automated processing</a:t>
          </a:r>
        </a:p>
      </dsp:txBody>
      <dsp:txXfrm>
        <a:off x="3519790" y="4401271"/>
        <a:ext cx="2104418" cy="123198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2DAEA-B1E0-174F-91E8-E7D91C6DA150}">
      <dsp:nvSpPr>
        <dsp:cNvPr id="0" name=""/>
        <dsp:cNvSpPr/>
      </dsp:nvSpPr>
      <dsp:spPr>
        <a:xfrm>
          <a:off x="7605" y="410943"/>
          <a:ext cx="2273173" cy="1683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venir" panose="02000503020000020003" pitchFamily="2" charset="0"/>
            </a:rPr>
            <a:t>All principles, rights and obligations apply at start</a:t>
          </a:r>
        </a:p>
      </dsp:txBody>
      <dsp:txXfrm>
        <a:off x="56915" y="460253"/>
        <a:ext cx="2174553" cy="1584949"/>
      </dsp:txXfrm>
    </dsp:sp>
    <dsp:sp modelId="{71FC9282-8AF6-9F47-BD94-C7C08D8277E5}">
      <dsp:nvSpPr>
        <dsp:cNvPr id="0" name=""/>
        <dsp:cNvSpPr/>
      </dsp:nvSpPr>
      <dsp:spPr>
        <a:xfrm>
          <a:off x="2508096" y="970854"/>
          <a:ext cx="481912" cy="5637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latin typeface="Avenir" panose="02000503020000020003" pitchFamily="2" charset="0"/>
          </a:endParaRPr>
        </a:p>
      </dsp:txBody>
      <dsp:txXfrm>
        <a:off x="2508096" y="1083603"/>
        <a:ext cx="337338" cy="338249"/>
      </dsp:txXfrm>
    </dsp:sp>
    <dsp:sp modelId="{3E007024-9D80-B247-9078-677DC724BB96}">
      <dsp:nvSpPr>
        <dsp:cNvPr id="0" name=""/>
        <dsp:cNvSpPr/>
      </dsp:nvSpPr>
      <dsp:spPr>
        <a:xfrm>
          <a:off x="3190049" y="410943"/>
          <a:ext cx="2273173" cy="1683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313718"/>
                <a:satOff val="-1767"/>
                <a:lumOff val="3054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50000"/>
                <a:hueOff val="313718"/>
                <a:satOff val="-1767"/>
                <a:lumOff val="3054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venir" panose="02000503020000020003" pitchFamily="2" charset="0"/>
            </a:rPr>
            <a:t>Exemption identifies a subject area (e.g. prevention / detection of crime)</a:t>
          </a:r>
        </a:p>
      </dsp:txBody>
      <dsp:txXfrm>
        <a:off x="3239359" y="460253"/>
        <a:ext cx="2174553" cy="1584949"/>
      </dsp:txXfrm>
    </dsp:sp>
    <dsp:sp modelId="{3F079F36-A9AB-7E4B-9EC7-21B6F8712096}">
      <dsp:nvSpPr>
        <dsp:cNvPr id="0" name=""/>
        <dsp:cNvSpPr/>
      </dsp:nvSpPr>
      <dsp:spPr>
        <a:xfrm>
          <a:off x="5690540" y="970854"/>
          <a:ext cx="481912" cy="5637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455628"/>
                <a:satOff val="-5472"/>
                <a:lumOff val="3137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455628"/>
                <a:satOff val="-5472"/>
                <a:lumOff val="3137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latin typeface="Avenir" panose="02000503020000020003" pitchFamily="2" charset="0"/>
          </a:endParaRPr>
        </a:p>
      </dsp:txBody>
      <dsp:txXfrm>
        <a:off x="5690540" y="1083603"/>
        <a:ext cx="337338" cy="338249"/>
      </dsp:txXfrm>
    </dsp:sp>
    <dsp:sp modelId="{D72400FD-8FEC-D54B-92F8-5670F12F11D1}">
      <dsp:nvSpPr>
        <dsp:cNvPr id="0" name=""/>
        <dsp:cNvSpPr/>
      </dsp:nvSpPr>
      <dsp:spPr>
        <a:xfrm>
          <a:off x="6372492" y="410943"/>
          <a:ext cx="2273173" cy="168356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313718"/>
                <a:satOff val="-1767"/>
                <a:lumOff val="3054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50000"/>
                <a:hueOff val="313718"/>
                <a:satOff val="-1767"/>
                <a:lumOff val="3054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venir" panose="02000503020000020003" pitchFamily="2" charset="0"/>
            </a:rPr>
            <a:t>Exemption then identifies provisions that can be set aside</a:t>
          </a:r>
        </a:p>
      </dsp:txBody>
      <dsp:txXfrm>
        <a:off x="6421802" y="460253"/>
        <a:ext cx="2174553" cy="1584949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62DAEA-B1E0-174F-91E8-E7D91C6DA150}">
      <dsp:nvSpPr>
        <dsp:cNvPr id="0" name=""/>
        <dsp:cNvSpPr/>
      </dsp:nvSpPr>
      <dsp:spPr>
        <a:xfrm>
          <a:off x="7605" y="570775"/>
          <a:ext cx="2273173" cy="1363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venir" panose="02000503020000020003" pitchFamily="2" charset="0"/>
            </a:rPr>
            <a:t>First</a:t>
          </a:r>
          <a:r>
            <a:rPr lang="en-GB" sz="1800" kern="1200" baseline="0" dirty="0">
              <a:latin typeface="Avenir" panose="02000503020000020003" pitchFamily="2" charset="0"/>
            </a:rPr>
            <a:t> group of exemptions set aside the most provisions</a:t>
          </a:r>
          <a:endParaRPr lang="en-GB" sz="1800" kern="1200" dirty="0">
            <a:latin typeface="Avenir" panose="02000503020000020003" pitchFamily="2" charset="0"/>
          </a:endParaRPr>
        </a:p>
      </dsp:txBody>
      <dsp:txXfrm>
        <a:off x="47552" y="610722"/>
        <a:ext cx="2193279" cy="1284010"/>
      </dsp:txXfrm>
    </dsp:sp>
    <dsp:sp modelId="{71FC9282-8AF6-9F47-BD94-C7C08D8277E5}">
      <dsp:nvSpPr>
        <dsp:cNvPr id="0" name=""/>
        <dsp:cNvSpPr/>
      </dsp:nvSpPr>
      <dsp:spPr>
        <a:xfrm>
          <a:off x="2508096" y="970854"/>
          <a:ext cx="481912" cy="5637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latin typeface="Avenir" panose="02000503020000020003" pitchFamily="2" charset="0"/>
          </a:endParaRPr>
        </a:p>
      </dsp:txBody>
      <dsp:txXfrm>
        <a:off x="2508096" y="1083603"/>
        <a:ext cx="337338" cy="338249"/>
      </dsp:txXfrm>
    </dsp:sp>
    <dsp:sp modelId="{3E007024-9D80-B247-9078-677DC724BB96}">
      <dsp:nvSpPr>
        <dsp:cNvPr id="0" name=""/>
        <dsp:cNvSpPr/>
      </dsp:nvSpPr>
      <dsp:spPr>
        <a:xfrm>
          <a:off x="3190049" y="570775"/>
          <a:ext cx="2273173" cy="1363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313718"/>
                <a:satOff val="-1767"/>
                <a:lumOff val="3054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50000"/>
                <a:hueOff val="313718"/>
                <a:satOff val="-1767"/>
                <a:lumOff val="3054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venir" panose="02000503020000020003" pitchFamily="2" charset="0"/>
            </a:rPr>
            <a:t>Each group after that sets aside less</a:t>
          </a:r>
        </a:p>
      </dsp:txBody>
      <dsp:txXfrm>
        <a:off x="3229996" y="610722"/>
        <a:ext cx="2193279" cy="1284010"/>
      </dsp:txXfrm>
    </dsp:sp>
    <dsp:sp modelId="{3F079F36-A9AB-7E4B-9EC7-21B6F8712096}">
      <dsp:nvSpPr>
        <dsp:cNvPr id="0" name=""/>
        <dsp:cNvSpPr/>
      </dsp:nvSpPr>
      <dsp:spPr>
        <a:xfrm>
          <a:off x="5690540" y="970854"/>
          <a:ext cx="481912" cy="5637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shade val="90000"/>
                <a:hueOff val="455628"/>
                <a:satOff val="-5472"/>
                <a:lumOff val="3137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90000"/>
                <a:hueOff val="455628"/>
                <a:satOff val="-5472"/>
                <a:lumOff val="3137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latin typeface="Avenir" panose="02000503020000020003" pitchFamily="2" charset="0"/>
          </a:endParaRPr>
        </a:p>
      </dsp:txBody>
      <dsp:txXfrm>
        <a:off x="5690540" y="1083603"/>
        <a:ext cx="337338" cy="338249"/>
      </dsp:txXfrm>
    </dsp:sp>
    <dsp:sp modelId="{D72400FD-8FEC-D54B-92F8-5670F12F11D1}">
      <dsp:nvSpPr>
        <dsp:cNvPr id="0" name=""/>
        <dsp:cNvSpPr/>
      </dsp:nvSpPr>
      <dsp:spPr>
        <a:xfrm>
          <a:off x="6372492" y="570775"/>
          <a:ext cx="2273173" cy="136390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shade val="50000"/>
                <a:hueOff val="313718"/>
                <a:satOff val="-1767"/>
                <a:lumOff val="30547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50000"/>
                <a:hueOff val="313718"/>
                <a:satOff val="-1767"/>
                <a:lumOff val="30547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venir" panose="02000503020000020003" pitchFamily="2" charset="0"/>
            </a:rPr>
            <a:t>At the end, only transparency and SAR are covered</a:t>
          </a:r>
        </a:p>
      </dsp:txBody>
      <dsp:txXfrm>
        <a:off x="6412439" y="610722"/>
        <a:ext cx="2193279" cy="1284010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5B054-2D9D-AA42-BE49-267264D9682C}">
      <dsp:nvSpPr>
        <dsp:cNvPr id="0" name=""/>
        <dsp:cNvSpPr/>
      </dsp:nvSpPr>
      <dsp:spPr>
        <a:xfrm>
          <a:off x="933155" y="811"/>
          <a:ext cx="3334245" cy="2000547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" panose="02000503020000020003" pitchFamily="2" charset="0"/>
            </a:rPr>
            <a:t>Removes transparency, rights including SAR, purpose limitation </a:t>
          </a:r>
          <a:endParaRPr lang="en-GB" sz="2800" b="0" i="0" kern="1200" dirty="0"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933155" y="811"/>
        <a:ext cx="3334245" cy="2000547"/>
      </dsp:txXfrm>
    </dsp:sp>
    <dsp:sp modelId="{0E0B88E9-868A-0347-BEFA-A0029181CF12}">
      <dsp:nvSpPr>
        <dsp:cNvPr id="0" name=""/>
        <dsp:cNvSpPr/>
      </dsp:nvSpPr>
      <dsp:spPr>
        <a:xfrm>
          <a:off x="4600826" y="811"/>
          <a:ext cx="3334245" cy="2000547"/>
        </a:xfrm>
        <a:prstGeom prst="rect">
          <a:avLst/>
        </a:prstGeom>
        <a:solidFill>
          <a:schemeClr val="accent2">
            <a:shade val="50000"/>
            <a:hueOff val="235289"/>
            <a:satOff val="-1326"/>
            <a:lumOff val="229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" panose="02000503020000020003" pitchFamily="2" charset="0"/>
            </a:rPr>
            <a:t>Crime prevention, detection, imposition of taxes, duties </a:t>
          </a:r>
          <a:r>
            <a:rPr lang="en-GB" sz="2800" kern="1200" dirty="0" err="1">
              <a:latin typeface="Avenir" panose="02000503020000020003" pitchFamily="2" charset="0"/>
            </a:rPr>
            <a:t>etc</a:t>
          </a:r>
          <a:endParaRPr lang="en-GB" sz="2800" b="0" i="0" kern="1200" dirty="0"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4600826" y="811"/>
        <a:ext cx="3334245" cy="2000547"/>
      </dsp:txXfrm>
    </dsp:sp>
    <dsp:sp modelId="{12538ABF-18EF-E543-9FBB-8F4FBEE5936E}">
      <dsp:nvSpPr>
        <dsp:cNvPr id="0" name=""/>
        <dsp:cNvSpPr/>
      </dsp:nvSpPr>
      <dsp:spPr>
        <a:xfrm>
          <a:off x="933155" y="2334783"/>
          <a:ext cx="3334245" cy="2000547"/>
        </a:xfrm>
        <a:prstGeom prst="rect">
          <a:avLst/>
        </a:prstGeom>
        <a:solidFill>
          <a:schemeClr val="accent2">
            <a:shade val="50000"/>
            <a:hueOff val="470577"/>
            <a:satOff val="-2651"/>
            <a:lumOff val="458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" panose="02000503020000020003" pitchFamily="2" charset="0"/>
            </a:rPr>
            <a:t>Immigration controls</a:t>
          </a:r>
          <a:endParaRPr lang="en-GB" sz="2800" b="0" i="0" kern="1200" dirty="0"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933155" y="2334783"/>
        <a:ext cx="3334245" cy="2000547"/>
      </dsp:txXfrm>
    </dsp:sp>
    <dsp:sp modelId="{C95477E7-43A3-774D-8F23-7323277EB4E3}">
      <dsp:nvSpPr>
        <dsp:cNvPr id="0" name=""/>
        <dsp:cNvSpPr/>
      </dsp:nvSpPr>
      <dsp:spPr>
        <a:xfrm>
          <a:off x="4600826" y="2334783"/>
          <a:ext cx="3334245" cy="2000547"/>
        </a:xfrm>
        <a:prstGeom prst="rect">
          <a:avLst/>
        </a:prstGeom>
        <a:solidFill>
          <a:schemeClr val="accent2">
            <a:shade val="50000"/>
            <a:hueOff val="235289"/>
            <a:satOff val="-1326"/>
            <a:lumOff val="229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" panose="02000503020000020003" pitchFamily="2" charset="0"/>
            </a:rPr>
            <a:t>Legal obligations to publish / disclose, legal proceedings</a:t>
          </a:r>
          <a:endParaRPr lang="en-GB" sz="2800" b="0" i="0" kern="120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4600826" y="2334783"/>
        <a:ext cx="3334245" cy="2000547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50ED06-D63D-D141-9504-B11CC9AE9101}">
      <dsp:nvSpPr>
        <dsp:cNvPr id="0" name=""/>
        <dsp:cNvSpPr/>
      </dsp:nvSpPr>
      <dsp:spPr>
        <a:xfrm>
          <a:off x="0" y="774172"/>
          <a:ext cx="2771774" cy="166306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635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 dirty="0">
              <a:latin typeface="Avenir Book" charset="0"/>
              <a:ea typeface="Avenir Book" charset="0"/>
              <a:cs typeface="Avenir Book" charset="0"/>
            </a:rPr>
            <a:t>Removes transparency / rights</a:t>
          </a:r>
        </a:p>
      </dsp:txBody>
      <dsp:txXfrm>
        <a:off x="0" y="774172"/>
        <a:ext cx="2771774" cy="1663065"/>
      </dsp:txXfrm>
    </dsp:sp>
    <dsp:sp modelId="{153B867D-EF69-4342-8D11-FE1D166FA2E0}">
      <dsp:nvSpPr>
        <dsp:cNvPr id="0" name=""/>
        <dsp:cNvSpPr/>
      </dsp:nvSpPr>
      <dsp:spPr>
        <a:xfrm>
          <a:off x="3048952" y="774172"/>
          <a:ext cx="2771774" cy="1663065"/>
        </a:xfrm>
        <a:prstGeom prst="rect">
          <a:avLst/>
        </a:prstGeom>
        <a:solidFill>
          <a:schemeClr val="accent2">
            <a:shade val="80000"/>
            <a:hueOff val="93015"/>
            <a:satOff val="512"/>
            <a:lumOff val="640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 dirty="0">
              <a:latin typeface="Avenir Book" charset="0"/>
              <a:ea typeface="Avenir Book" charset="0"/>
              <a:cs typeface="Avenir Book" charset="0"/>
            </a:rPr>
            <a:t>Functions to protect public</a:t>
          </a:r>
        </a:p>
      </dsp:txBody>
      <dsp:txXfrm>
        <a:off x="3048952" y="774172"/>
        <a:ext cx="2771774" cy="1663065"/>
      </dsp:txXfrm>
    </dsp:sp>
    <dsp:sp modelId="{3E53024E-5228-F840-BB07-1E4BDE55926E}">
      <dsp:nvSpPr>
        <dsp:cNvPr id="0" name=""/>
        <dsp:cNvSpPr/>
      </dsp:nvSpPr>
      <dsp:spPr>
        <a:xfrm>
          <a:off x="6097905" y="774172"/>
          <a:ext cx="2771774" cy="1663065"/>
        </a:xfrm>
        <a:prstGeom prst="rect">
          <a:avLst/>
        </a:prstGeom>
        <a:solidFill>
          <a:schemeClr val="accent2">
            <a:shade val="80000"/>
            <a:hueOff val="186031"/>
            <a:satOff val="1024"/>
            <a:lumOff val="1281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b="0" i="0" kern="1200" dirty="0">
              <a:latin typeface="Avenir Book" charset="0"/>
              <a:ea typeface="Avenir Book" charset="0"/>
              <a:cs typeface="Avenir Book" charset="0"/>
            </a:rPr>
            <a:t>Regulation of complaints in health, legal and children’s services </a:t>
          </a:r>
        </a:p>
      </dsp:txBody>
      <dsp:txXfrm>
        <a:off x="6097905" y="774172"/>
        <a:ext cx="2771774" cy="1663065"/>
      </dsp:txXfrm>
    </dsp:sp>
    <dsp:sp modelId="{AFBEB7E8-C3B3-DF42-A083-283281F08E9A}">
      <dsp:nvSpPr>
        <dsp:cNvPr id="0" name=""/>
        <dsp:cNvSpPr/>
      </dsp:nvSpPr>
      <dsp:spPr>
        <a:xfrm>
          <a:off x="1524476" y="2714415"/>
          <a:ext cx="2771774" cy="1663065"/>
        </a:xfrm>
        <a:prstGeom prst="rect">
          <a:avLst/>
        </a:prstGeom>
        <a:solidFill>
          <a:schemeClr val="accent2">
            <a:shade val="80000"/>
            <a:hueOff val="279046"/>
            <a:satOff val="1535"/>
            <a:lumOff val="1922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 dirty="0">
              <a:latin typeface="Avenir Book" charset="0"/>
              <a:ea typeface="Avenir Book" charset="0"/>
              <a:cs typeface="Avenir Book" charset="0"/>
            </a:rPr>
            <a:t>Other regulators</a:t>
          </a:r>
        </a:p>
      </dsp:txBody>
      <dsp:txXfrm>
        <a:off x="1524476" y="2714415"/>
        <a:ext cx="2771774" cy="1663065"/>
      </dsp:txXfrm>
    </dsp:sp>
    <dsp:sp modelId="{72B24D49-E703-1040-9522-71B67D9759F7}">
      <dsp:nvSpPr>
        <dsp:cNvPr id="0" name=""/>
        <dsp:cNvSpPr/>
      </dsp:nvSpPr>
      <dsp:spPr>
        <a:xfrm>
          <a:off x="4573428" y="2714415"/>
          <a:ext cx="2771774" cy="1663065"/>
        </a:xfrm>
        <a:prstGeom prst="rect">
          <a:avLst/>
        </a:prstGeom>
        <a:solidFill>
          <a:schemeClr val="accent2">
            <a:shade val="80000"/>
            <a:hueOff val="372061"/>
            <a:satOff val="2047"/>
            <a:lumOff val="25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>
              <a:latin typeface="Avenir Book" charset="0"/>
              <a:ea typeface="Avenir Book" charset="0"/>
              <a:cs typeface="Avenir Book" charset="0"/>
            </a:rPr>
            <a:t>Parliamentary privilege, courts, honours</a:t>
          </a:r>
        </a:p>
      </dsp:txBody>
      <dsp:txXfrm>
        <a:off x="4573428" y="2714415"/>
        <a:ext cx="2771774" cy="166306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C19C4C-28A4-FD49-9680-28B99C612812}">
      <dsp:nvSpPr>
        <dsp:cNvPr id="0" name=""/>
        <dsp:cNvSpPr/>
      </dsp:nvSpPr>
      <dsp:spPr>
        <a:xfrm>
          <a:off x="1197980" y="2589"/>
          <a:ext cx="3648310" cy="1459324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i="0" kern="1200" dirty="0">
              <a:latin typeface="Avenir Book" charset="0"/>
              <a:ea typeface="Avenir Book" charset="0"/>
              <a:cs typeface="Avenir Book" charset="0"/>
            </a:rPr>
            <a:t>GDPR</a:t>
          </a:r>
        </a:p>
      </dsp:txBody>
      <dsp:txXfrm>
        <a:off x="1927642" y="2589"/>
        <a:ext cx="2188986" cy="1459324"/>
      </dsp:txXfrm>
    </dsp:sp>
    <dsp:sp modelId="{DAD3A9C1-BDD3-BE4A-B379-5C93E34F2089}">
      <dsp:nvSpPr>
        <dsp:cNvPr id="0" name=""/>
        <dsp:cNvSpPr/>
      </dsp:nvSpPr>
      <dsp:spPr>
        <a:xfrm>
          <a:off x="4372010" y="126631"/>
          <a:ext cx="3028097" cy="1211238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 dirty="0">
              <a:latin typeface="Avenir Book" charset="0"/>
              <a:ea typeface="Avenir Book" charset="0"/>
              <a:cs typeface="Avenir Book" charset="0"/>
            </a:rPr>
            <a:t>Applies as normal</a:t>
          </a:r>
        </a:p>
      </dsp:txBody>
      <dsp:txXfrm>
        <a:off x="4977629" y="126631"/>
        <a:ext cx="1816859" cy="1211238"/>
      </dsp:txXfrm>
    </dsp:sp>
    <dsp:sp modelId="{9B528E9E-3088-E74B-BD5E-65782FA1D171}">
      <dsp:nvSpPr>
        <dsp:cNvPr id="0" name=""/>
        <dsp:cNvSpPr/>
      </dsp:nvSpPr>
      <dsp:spPr>
        <a:xfrm>
          <a:off x="1197980" y="1666218"/>
          <a:ext cx="3648310" cy="1459324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235289"/>
                <a:satOff val="-1326"/>
                <a:lumOff val="2291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50000"/>
                <a:hueOff val="235289"/>
                <a:satOff val="-1326"/>
                <a:lumOff val="2291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640" tIns="20320" rIns="0" bIns="203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i="0" kern="1200" dirty="0">
              <a:latin typeface="Avenir Book" charset="0"/>
              <a:ea typeface="Avenir Book" charset="0"/>
              <a:cs typeface="Avenir Book" charset="0"/>
            </a:rPr>
            <a:t>Applied GDPR</a:t>
          </a:r>
        </a:p>
      </dsp:txBody>
      <dsp:txXfrm>
        <a:off x="1927642" y="1666218"/>
        <a:ext cx="2188986" cy="1459324"/>
      </dsp:txXfrm>
    </dsp:sp>
    <dsp:sp modelId="{9F0CF926-7423-8848-BC0A-F5C5671E000B}">
      <dsp:nvSpPr>
        <dsp:cNvPr id="0" name=""/>
        <dsp:cNvSpPr/>
      </dsp:nvSpPr>
      <dsp:spPr>
        <a:xfrm>
          <a:off x="4372010" y="1790261"/>
          <a:ext cx="3028097" cy="1211238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 dirty="0">
              <a:latin typeface="Avenir Book" charset="0"/>
              <a:ea typeface="Avenir Book" charset="0"/>
              <a:cs typeface="Avenir Book" charset="0"/>
            </a:rPr>
            <a:t>Applies to matters outside EU competence</a:t>
          </a:r>
        </a:p>
      </dsp:txBody>
      <dsp:txXfrm>
        <a:off x="4977629" y="1790261"/>
        <a:ext cx="1816859" cy="1211238"/>
      </dsp:txXfrm>
    </dsp:sp>
    <dsp:sp modelId="{6478BB85-0177-0844-99E6-F13EF8110E9A}">
      <dsp:nvSpPr>
        <dsp:cNvPr id="0" name=""/>
        <dsp:cNvSpPr/>
      </dsp:nvSpPr>
      <dsp:spPr>
        <a:xfrm>
          <a:off x="1197980" y="3329848"/>
          <a:ext cx="3648310" cy="1459324"/>
        </a:xfrm>
        <a:prstGeom prst="chevron">
          <a:avLst/>
        </a:prstGeom>
        <a:solidFill>
          <a:schemeClr val="tx2">
            <a:lumMod val="60000"/>
            <a:lumOff val="40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17780" rIns="0" bIns="177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i="0" kern="1200" dirty="0">
              <a:latin typeface="Avenir Book" charset="0"/>
              <a:ea typeface="Avenir Book" charset="0"/>
              <a:cs typeface="Avenir Book" charset="0"/>
            </a:rPr>
            <a:t>Part 3: Law Enforcement</a:t>
          </a:r>
        </a:p>
      </dsp:txBody>
      <dsp:txXfrm>
        <a:off x="1927642" y="3329848"/>
        <a:ext cx="2188986" cy="1459324"/>
      </dsp:txXfrm>
    </dsp:sp>
    <dsp:sp modelId="{319CED3D-21B5-C946-91D6-D1E06A54A320}">
      <dsp:nvSpPr>
        <dsp:cNvPr id="0" name=""/>
        <dsp:cNvSpPr/>
      </dsp:nvSpPr>
      <dsp:spPr>
        <a:xfrm>
          <a:off x="4372010" y="3453890"/>
          <a:ext cx="3028097" cy="1211238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 dirty="0">
              <a:latin typeface="Avenir Book" charset="0"/>
              <a:ea typeface="Avenir Book" charset="0"/>
              <a:cs typeface="Avenir Book" charset="0"/>
            </a:rPr>
            <a:t>Implements directive</a:t>
          </a:r>
        </a:p>
      </dsp:txBody>
      <dsp:txXfrm>
        <a:off x="4977629" y="3453890"/>
        <a:ext cx="1816859" cy="1211238"/>
      </dsp:txXfrm>
    </dsp:sp>
    <dsp:sp modelId="{45DDD1E6-DC20-D14E-8168-FA0106837C4E}">
      <dsp:nvSpPr>
        <dsp:cNvPr id="0" name=""/>
        <dsp:cNvSpPr/>
      </dsp:nvSpPr>
      <dsp:spPr>
        <a:xfrm>
          <a:off x="1197980" y="4993477"/>
          <a:ext cx="3648310" cy="1459324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235289"/>
                <a:satOff val="-1326"/>
                <a:lumOff val="2291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shade val="50000"/>
                <a:hueOff val="235289"/>
                <a:satOff val="-1326"/>
                <a:lumOff val="2291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0" bIns="1905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1" i="0" kern="1200" dirty="0">
              <a:latin typeface="Avenir Book" charset="0"/>
              <a:ea typeface="Avenir Book" charset="0"/>
              <a:cs typeface="Avenir Book" charset="0"/>
            </a:rPr>
            <a:t>Part 4: intelligence services</a:t>
          </a:r>
        </a:p>
      </dsp:txBody>
      <dsp:txXfrm>
        <a:off x="1927642" y="4993477"/>
        <a:ext cx="2188986" cy="1459324"/>
      </dsp:txXfrm>
    </dsp:sp>
    <dsp:sp modelId="{EFE06CE8-4DA5-0E41-A680-21983EF1410D}">
      <dsp:nvSpPr>
        <dsp:cNvPr id="0" name=""/>
        <dsp:cNvSpPr/>
      </dsp:nvSpPr>
      <dsp:spPr>
        <a:xfrm>
          <a:off x="4372010" y="5117520"/>
          <a:ext cx="3028097" cy="1211238"/>
        </a:xfrm>
        <a:prstGeom prst="chevron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130" tIns="12065" rIns="0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b="0" i="0" kern="1200" dirty="0">
              <a:latin typeface="Avenir Book" charset="0"/>
              <a:ea typeface="Avenir Book" charset="0"/>
              <a:cs typeface="Avenir Book" charset="0"/>
            </a:rPr>
            <a:t>Applies GDPR-style standards to intelligence</a:t>
          </a:r>
        </a:p>
      </dsp:txBody>
      <dsp:txXfrm>
        <a:off x="4977629" y="5117520"/>
        <a:ext cx="1816859" cy="1211238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CB37FEB-0551-BB47-8945-012C77F43340}">
      <dsp:nvSpPr>
        <dsp:cNvPr id="0" name=""/>
        <dsp:cNvSpPr/>
      </dsp:nvSpPr>
      <dsp:spPr>
        <a:xfrm>
          <a:off x="696956" y="0"/>
          <a:ext cx="1937882" cy="107660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Personal data</a:t>
          </a:r>
          <a:r>
            <a:rPr lang="en-GB" sz="2200" kern="1200" baseline="0" dirty="0">
              <a:latin typeface="Avenir Book" charset="0"/>
              <a:ea typeface="Avenir Book" charset="0"/>
              <a:cs typeface="Avenir Book" charset="0"/>
            </a:rPr>
            <a:t> breach is:</a:t>
          </a:r>
          <a:endParaRPr lang="en-GB" sz="22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728489" y="31533"/>
        <a:ext cx="1874816" cy="1013535"/>
      </dsp:txXfrm>
    </dsp:sp>
    <dsp:sp modelId="{5D2B5A18-7590-C945-A34B-ABBB69FEA478}">
      <dsp:nvSpPr>
        <dsp:cNvPr id="0" name=""/>
        <dsp:cNvSpPr/>
      </dsp:nvSpPr>
      <dsp:spPr>
        <a:xfrm>
          <a:off x="3496120" y="0"/>
          <a:ext cx="1937882" cy="107660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INCIDENT i.e.</a:t>
          </a:r>
        </a:p>
      </dsp:txBody>
      <dsp:txXfrm>
        <a:off x="3527653" y="31533"/>
        <a:ext cx="1874816" cy="1013535"/>
      </dsp:txXfrm>
    </dsp:sp>
    <dsp:sp modelId="{88012152-26D5-A64F-898C-1C1B10C65D06}">
      <dsp:nvSpPr>
        <dsp:cNvPr id="0" name=""/>
        <dsp:cNvSpPr/>
      </dsp:nvSpPr>
      <dsp:spPr>
        <a:xfrm>
          <a:off x="2661754" y="4575555"/>
          <a:ext cx="807451" cy="807451"/>
        </a:xfrm>
        <a:prstGeom prst="triangle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E2222-932E-AB4A-A6EB-78B3FC409B0F}">
      <dsp:nvSpPr>
        <dsp:cNvPr id="0" name=""/>
        <dsp:cNvSpPr/>
      </dsp:nvSpPr>
      <dsp:spPr>
        <a:xfrm rot="240000">
          <a:off x="642387" y="4229554"/>
          <a:ext cx="4846185" cy="338878"/>
        </a:xfrm>
        <a:prstGeom prst="rect">
          <a:avLst/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9B07A99-DE24-AD4D-9ED8-7D416F88B634}">
      <dsp:nvSpPr>
        <dsp:cNvPr id="0" name=""/>
        <dsp:cNvSpPr/>
      </dsp:nvSpPr>
      <dsp:spPr>
        <a:xfrm rot="240000">
          <a:off x="3557315" y="3619051"/>
          <a:ext cx="1923153" cy="664150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venir Book" charset="0"/>
              <a:ea typeface="Avenir Book" charset="0"/>
              <a:cs typeface="Avenir Book" charset="0"/>
            </a:rPr>
            <a:t>Destruction</a:t>
          </a:r>
        </a:p>
      </dsp:txBody>
      <dsp:txXfrm>
        <a:off x="3589736" y="3651472"/>
        <a:ext cx="1858311" cy="599308"/>
      </dsp:txXfrm>
    </dsp:sp>
    <dsp:sp modelId="{2AC44081-A98B-8646-8B01-A2C05A5DDEDF}">
      <dsp:nvSpPr>
        <dsp:cNvPr id="0" name=""/>
        <dsp:cNvSpPr/>
      </dsp:nvSpPr>
      <dsp:spPr>
        <a:xfrm rot="240000">
          <a:off x="3603718" y="2901069"/>
          <a:ext cx="1923153" cy="664150"/>
        </a:xfrm>
        <a:prstGeom prst="roundRect">
          <a:avLst/>
        </a:prstGeom>
        <a:solidFill>
          <a:schemeClr val="accent2">
            <a:shade val="80000"/>
            <a:hueOff val="74412"/>
            <a:satOff val="409"/>
            <a:lumOff val="512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 Book" charset="0"/>
              <a:ea typeface="Avenir Book" charset="0"/>
              <a:cs typeface="Avenir Book" charset="0"/>
            </a:rPr>
            <a:t>Loss</a:t>
          </a:r>
        </a:p>
      </dsp:txBody>
      <dsp:txXfrm>
        <a:off x="3636139" y="2933490"/>
        <a:ext cx="1858311" cy="599308"/>
      </dsp:txXfrm>
    </dsp:sp>
    <dsp:sp modelId="{52E4B447-2375-8143-A30D-756EC22A7F8A}">
      <dsp:nvSpPr>
        <dsp:cNvPr id="0" name=""/>
        <dsp:cNvSpPr/>
      </dsp:nvSpPr>
      <dsp:spPr>
        <a:xfrm rot="240000">
          <a:off x="3664975" y="2197938"/>
          <a:ext cx="1923153" cy="664150"/>
        </a:xfrm>
        <a:prstGeom prst="roundRect">
          <a:avLst/>
        </a:prstGeom>
        <a:solidFill>
          <a:schemeClr val="accent2">
            <a:shade val="80000"/>
            <a:hueOff val="148824"/>
            <a:satOff val="819"/>
            <a:lumOff val="1025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venir Book" charset="0"/>
              <a:ea typeface="Avenir Book" charset="0"/>
              <a:cs typeface="Avenir Book" charset="0"/>
            </a:rPr>
            <a:t>Alteration</a:t>
          </a:r>
        </a:p>
      </dsp:txBody>
      <dsp:txXfrm>
        <a:off x="3697396" y="2230359"/>
        <a:ext cx="1858311" cy="599308"/>
      </dsp:txXfrm>
    </dsp:sp>
    <dsp:sp modelId="{24DC77E9-2682-4743-8A1E-E3D2DC65FC7C}">
      <dsp:nvSpPr>
        <dsp:cNvPr id="0" name=""/>
        <dsp:cNvSpPr/>
      </dsp:nvSpPr>
      <dsp:spPr>
        <a:xfrm rot="240000">
          <a:off x="3718805" y="1487381"/>
          <a:ext cx="1923153" cy="664150"/>
        </a:xfrm>
        <a:prstGeom prst="roundRect">
          <a:avLst/>
        </a:prstGeom>
        <a:solidFill>
          <a:schemeClr val="accent2">
            <a:shade val="80000"/>
            <a:hueOff val="223237"/>
            <a:satOff val="1228"/>
            <a:lumOff val="1537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>
              <a:latin typeface="Avenir Book" charset="0"/>
              <a:ea typeface="Avenir Book" charset="0"/>
              <a:cs typeface="Avenir Book" charset="0"/>
            </a:rPr>
            <a:t>Unauthorised disclosure / access</a:t>
          </a:r>
        </a:p>
      </dsp:txBody>
      <dsp:txXfrm>
        <a:off x="3751226" y="1519802"/>
        <a:ext cx="1858311" cy="599308"/>
      </dsp:txXfrm>
    </dsp:sp>
    <dsp:sp modelId="{41290300-17FB-C74B-A990-C5DE3861B9BF}">
      <dsp:nvSpPr>
        <dsp:cNvPr id="0" name=""/>
        <dsp:cNvSpPr/>
      </dsp:nvSpPr>
      <dsp:spPr>
        <a:xfrm rot="240000">
          <a:off x="833059" y="2817569"/>
          <a:ext cx="1892167" cy="1107265"/>
        </a:xfrm>
        <a:prstGeom prst="roundRect">
          <a:avLst/>
        </a:prstGeom>
        <a:solidFill>
          <a:schemeClr val="accent2">
            <a:shade val="80000"/>
            <a:hueOff val="297649"/>
            <a:satOff val="1638"/>
            <a:lumOff val="2050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venir Book" charset="0"/>
              <a:ea typeface="Avenir Book" charset="0"/>
              <a:cs typeface="Avenir Book" charset="0"/>
            </a:rPr>
            <a:t>LEADING TO:</a:t>
          </a:r>
        </a:p>
      </dsp:txBody>
      <dsp:txXfrm>
        <a:off x="887111" y="2871621"/>
        <a:ext cx="1784063" cy="999161"/>
      </dsp:txXfrm>
    </dsp:sp>
    <dsp:sp modelId="{8EBE4DEA-1DF4-F144-B224-0BDEDD3933F2}">
      <dsp:nvSpPr>
        <dsp:cNvPr id="0" name=""/>
        <dsp:cNvSpPr/>
      </dsp:nvSpPr>
      <dsp:spPr>
        <a:xfrm rot="240000">
          <a:off x="930383" y="1624762"/>
          <a:ext cx="1894303" cy="1076719"/>
        </a:xfrm>
        <a:prstGeom prst="roundRect">
          <a:avLst/>
        </a:prstGeom>
        <a:solidFill>
          <a:schemeClr val="accent2">
            <a:shade val="80000"/>
            <a:hueOff val="372061"/>
            <a:satOff val="2047"/>
            <a:lumOff val="25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venir Book" charset="0"/>
              <a:ea typeface="Avenir Book" charset="0"/>
              <a:cs typeface="Avenir Book" charset="0"/>
            </a:rPr>
            <a:t>Breach of security</a:t>
          </a:r>
        </a:p>
      </dsp:txBody>
      <dsp:txXfrm>
        <a:off x="982944" y="1677323"/>
        <a:ext cx="1789181" cy="971597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3ADB2-DE8B-B340-8A41-24DFAB5CA472}">
      <dsp:nvSpPr>
        <dsp:cNvPr id="0" name=""/>
        <dsp:cNvSpPr/>
      </dsp:nvSpPr>
      <dsp:spPr>
        <a:xfrm>
          <a:off x="1173998" y="1153040"/>
          <a:ext cx="6858000" cy="3687998"/>
        </a:xfrm>
        <a:prstGeom prst="round2DiagRect">
          <a:avLst>
            <a:gd name="adj1" fmla="val 0"/>
            <a:gd name="adj2" fmla="val 1667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F042A8-CA69-1844-BC44-11479F8F41BF}">
      <dsp:nvSpPr>
        <dsp:cNvPr id="0" name=""/>
        <dsp:cNvSpPr/>
      </dsp:nvSpPr>
      <dsp:spPr>
        <a:xfrm>
          <a:off x="4571999" y="1364991"/>
          <a:ext cx="914" cy="2905695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712309E-FEB0-1848-A26B-D0E05B13E010}">
      <dsp:nvSpPr>
        <dsp:cNvPr id="0" name=""/>
        <dsp:cNvSpPr/>
      </dsp:nvSpPr>
      <dsp:spPr>
        <a:xfrm>
          <a:off x="1224362" y="1067233"/>
          <a:ext cx="3266275" cy="350121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Unless unlikely</a:t>
          </a:r>
          <a:r>
            <a:rPr lang="en-GB" sz="3200" kern="1200" baseline="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 to cause risk to rights and freedoms of data subjects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 baseline="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IN 72 HOURS</a:t>
          </a:r>
        </a:p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400" kern="1200" dirty="0">
            <a:solidFill>
              <a:schemeClr val="bg1"/>
            </a:solidFill>
          </a:endParaRPr>
        </a:p>
      </dsp:txBody>
      <dsp:txXfrm>
        <a:off x="1224362" y="1067233"/>
        <a:ext cx="3266275" cy="3501211"/>
      </dsp:txXfrm>
    </dsp:sp>
    <dsp:sp modelId="{E0FE1920-ADFD-0943-991A-640EBCBA632C}">
      <dsp:nvSpPr>
        <dsp:cNvPr id="0" name=""/>
        <dsp:cNvSpPr/>
      </dsp:nvSpPr>
      <dsp:spPr>
        <a:xfrm>
          <a:off x="4800599" y="1253234"/>
          <a:ext cx="2971800" cy="3129210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If likely</a:t>
          </a:r>
          <a:r>
            <a:rPr lang="en-GB" sz="2800" b="0" i="0" kern="1200" baseline="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 to cause high risk to rights of data subjects</a:t>
          </a: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2800" b="0" i="0" kern="1200" baseline="0" dirty="0">
            <a:solidFill>
              <a:schemeClr val="bg1"/>
            </a:solidFill>
            <a:latin typeface="Avenir Book" charset="0"/>
            <a:ea typeface="Avenir Book" charset="0"/>
            <a:cs typeface="Avenir Book" charset="0"/>
          </a:endParaRPr>
        </a:p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baseline="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rPr>
            <a:t>ICO can order you to report</a:t>
          </a:r>
        </a:p>
      </dsp:txBody>
      <dsp:txXfrm>
        <a:off x="4800599" y="1253234"/>
        <a:ext cx="2971800" cy="3129210"/>
      </dsp:txXfrm>
    </dsp:sp>
    <dsp:sp modelId="{915BFF44-F34D-574B-AFCA-0B81EB606B23}">
      <dsp:nvSpPr>
        <dsp:cNvPr id="0" name=""/>
        <dsp:cNvSpPr/>
      </dsp:nvSpPr>
      <dsp:spPr>
        <a:xfrm rot="16200000">
          <a:off x="-1440135" y="1464036"/>
          <a:ext cx="4023270" cy="1143000"/>
        </a:xfrm>
        <a:prstGeom prst="rightArrow">
          <a:avLst>
            <a:gd name="adj1" fmla="val 49830"/>
            <a:gd name="adj2" fmla="val 6066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tx1"/>
              </a:solidFill>
            </a:rPr>
            <a:t>REPORT TO ICO</a:t>
          </a:r>
        </a:p>
      </dsp:txBody>
      <dsp:txXfrm>
        <a:off x="-1267389" y="1923505"/>
        <a:ext cx="3677777" cy="569556"/>
      </dsp:txXfrm>
    </dsp:sp>
    <dsp:sp modelId="{3B374691-179D-BF45-BC83-7B0214DBCF55}">
      <dsp:nvSpPr>
        <dsp:cNvPr id="0" name=""/>
        <dsp:cNvSpPr/>
      </dsp:nvSpPr>
      <dsp:spPr>
        <a:xfrm rot="5400000">
          <a:off x="6560864" y="3028642"/>
          <a:ext cx="4023270" cy="1143000"/>
        </a:xfrm>
        <a:prstGeom prst="rightArrow">
          <a:avLst>
            <a:gd name="adj1" fmla="val 49830"/>
            <a:gd name="adj2" fmla="val 60660"/>
          </a:avLst>
        </a:prstGeom>
        <a:solidFill>
          <a:schemeClr val="bg1">
            <a:lumMod val="85000"/>
          </a:schemeClr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 dirty="0">
              <a:solidFill>
                <a:schemeClr val="tx1"/>
              </a:solidFill>
            </a:rPr>
            <a:t>REPORT TO SUBJECTS</a:t>
          </a:r>
        </a:p>
      </dsp:txBody>
      <dsp:txXfrm>
        <a:off x="6733611" y="3142618"/>
        <a:ext cx="3677777" cy="569556"/>
      </dsp:txXfrm>
    </dsp:sp>
  </dsp:spTree>
</dsp:drawing>
</file>

<file path=ppt/diagrams/drawing2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A0E09-4FEB-D445-A519-FC9206B966CC}">
      <dsp:nvSpPr>
        <dsp:cNvPr id="0" name=""/>
        <dsp:cNvSpPr/>
      </dsp:nvSpPr>
      <dsp:spPr>
        <a:xfrm>
          <a:off x="751911" y="795"/>
          <a:ext cx="6928977" cy="71609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kern="1200" dirty="0">
              <a:latin typeface="Avenir Book" charset="0"/>
              <a:ea typeface="Avenir Book" charset="0"/>
              <a:cs typeface="Avenir Book" charset="0"/>
            </a:rPr>
            <a:t>Article 33(3): ICO report</a:t>
          </a:r>
        </a:p>
      </dsp:txBody>
      <dsp:txXfrm>
        <a:off x="772885" y="21769"/>
        <a:ext cx="6887029" cy="674142"/>
      </dsp:txXfrm>
    </dsp:sp>
    <dsp:sp modelId="{A89344BC-39EA-3441-A8EF-0B9A054426B4}">
      <dsp:nvSpPr>
        <dsp:cNvPr id="0" name=""/>
        <dsp:cNvSpPr/>
      </dsp:nvSpPr>
      <dsp:spPr>
        <a:xfrm rot="5400000">
          <a:off x="4153742" y="779544"/>
          <a:ext cx="125315" cy="1253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219DC9F-16A1-9B45-8765-ED65EF4FF410}">
      <dsp:nvSpPr>
        <dsp:cNvPr id="0" name=""/>
        <dsp:cNvSpPr/>
      </dsp:nvSpPr>
      <dsp:spPr>
        <a:xfrm>
          <a:off x="736328" y="967517"/>
          <a:ext cx="6960142" cy="7160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baseline="0" dirty="0">
              <a:latin typeface="Avenir Book" charset="0"/>
              <a:ea typeface="Avenir Book" charset="0"/>
              <a:cs typeface="Avenir Book" charset="0"/>
            </a:rPr>
            <a:t>Nature of breach</a:t>
          </a:r>
          <a:endParaRPr lang="en-GB" sz="2800" b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757302" y="988491"/>
        <a:ext cx="6918194" cy="674142"/>
      </dsp:txXfrm>
    </dsp:sp>
    <dsp:sp modelId="{49A79A9C-6254-7D40-9046-186B97FE739B}">
      <dsp:nvSpPr>
        <dsp:cNvPr id="0" name=""/>
        <dsp:cNvSpPr/>
      </dsp:nvSpPr>
      <dsp:spPr>
        <a:xfrm rot="5400000">
          <a:off x="4153742" y="1746266"/>
          <a:ext cx="125315" cy="1253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80FEF6-2601-8947-8F77-AE7CD8420CD1}">
      <dsp:nvSpPr>
        <dsp:cNvPr id="0" name=""/>
        <dsp:cNvSpPr/>
      </dsp:nvSpPr>
      <dsp:spPr>
        <a:xfrm>
          <a:off x="689611" y="1934240"/>
          <a:ext cx="7053577" cy="7160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kern="1200" dirty="0">
              <a:latin typeface="Avenir Book" charset="0"/>
              <a:ea typeface="Avenir Book" charset="0"/>
              <a:cs typeface="Avenir Book" charset="0"/>
            </a:rPr>
            <a:t>Numbers &amp; categories of subjects</a:t>
          </a:r>
        </a:p>
      </dsp:txBody>
      <dsp:txXfrm>
        <a:off x="710585" y="1955214"/>
        <a:ext cx="7011629" cy="674142"/>
      </dsp:txXfrm>
    </dsp:sp>
    <dsp:sp modelId="{34124262-8573-A542-A7D6-C1A5599478B4}">
      <dsp:nvSpPr>
        <dsp:cNvPr id="0" name=""/>
        <dsp:cNvSpPr/>
      </dsp:nvSpPr>
      <dsp:spPr>
        <a:xfrm rot="5439119">
          <a:off x="4136860" y="2724233"/>
          <a:ext cx="147822" cy="1253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A0AC6CC-A67C-1D47-B357-02D1D9C9FDCC}">
      <dsp:nvSpPr>
        <dsp:cNvPr id="0" name=""/>
        <dsp:cNvSpPr/>
      </dsp:nvSpPr>
      <dsp:spPr>
        <a:xfrm>
          <a:off x="658461" y="2923451"/>
          <a:ext cx="7093363" cy="7160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 Book" charset="0"/>
              <a:ea typeface="Avenir Book" charset="0"/>
              <a:cs typeface="Avenir Book" charset="0"/>
            </a:rPr>
            <a:t>Numbers of records</a:t>
          </a:r>
          <a:endParaRPr lang="en-GB" sz="2800" b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79435" y="2944425"/>
        <a:ext cx="7051415" cy="674142"/>
      </dsp:txXfrm>
    </dsp:sp>
    <dsp:sp modelId="{1D096F88-D139-2845-8682-E235CD0E94B9}">
      <dsp:nvSpPr>
        <dsp:cNvPr id="0" name=""/>
        <dsp:cNvSpPr/>
      </dsp:nvSpPr>
      <dsp:spPr>
        <a:xfrm rot="5400000">
          <a:off x="4142485" y="3702199"/>
          <a:ext cx="125315" cy="1253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332221-7E6E-F94F-B977-FB626EDD1DEC}">
      <dsp:nvSpPr>
        <dsp:cNvPr id="0" name=""/>
        <dsp:cNvSpPr/>
      </dsp:nvSpPr>
      <dsp:spPr>
        <a:xfrm>
          <a:off x="642893" y="3890173"/>
          <a:ext cx="7124499" cy="7160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 Book" charset="0"/>
              <a:ea typeface="Avenir Book" charset="0"/>
              <a:cs typeface="Avenir Book" charset="0"/>
            </a:rPr>
            <a:t>Provide name &amp; contact details of DPO</a:t>
          </a:r>
          <a:endParaRPr lang="en-GB" sz="2800" b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63867" y="3911147"/>
        <a:ext cx="7082551" cy="674142"/>
      </dsp:txXfrm>
    </dsp:sp>
    <dsp:sp modelId="{5826CBF0-7C66-1448-90F1-A719CC10A8A4}">
      <dsp:nvSpPr>
        <dsp:cNvPr id="0" name=""/>
        <dsp:cNvSpPr/>
      </dsp:nvSpPr>
      <dsp:spPr>
        <a:xfrm rot="5359018">
          <a:off x="4159350" y="4657677"/>
          <a:ext cx="102842" cy="1253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0E9603-F23D-0B47-B6BA-562B315ADF0B}">
      <dsp:nvSpPr>
        <dsp:cNvPr id="0" name=""/>
        <dsp:cNvSpPr/>
      </dsp:nvSpPr>
      <dsp:spPr>
        <a:xfrm>
          <a:off x="658461" y="4834406"/>
          <a:ext cx="7115877" cy="7160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 Book" charset="0"/>
              <a:ea typeface="Avenir Book" charset="0"/>
              <a:cs typeface="Avenir Book" charset="0"/>
            </a:rPr>
            <a:t>Likely consequences of breach</a:t>
          </a:r>
        </a:p>
      </dsp:txBody>
      <dsp:txXfrm>
        <a:off x="679435" y="4855380"/>
        <a:ext cx="7073929" cy="674142"/>
      </dsp:txXfrm>
    </dsp:sp>
    <dsp:sp modelId="{8E6443D3-7716-9349-9037-07400390517D}">
      <dsp:nvSpPr>
        <dsp:cNvPr id="0" name=""/>
        <dsp:cNvSpPr/>
      </dsp:nvSpPr>
      <dsp:spPr>
        <a:xfrm rot="5400000">
          <a:off x="4153742" y="5613155"/>
          <a:ext cx="125315" cy="125315"/>
        </a:xfrm>
        <a:prstGeom prst="rightArrow">
          <a:avLst>
            <a:gd name="adj1" fmla="val 667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F8047E-9921-344A-8B32-0332B3AE1FAD}">
      <dsp:nvSpPr>
        <dsp:cNvPr id="0" name=""/>
        <dsp:cNvSpPr/>
      </dsp:nvSpPr>
      <dsp:spPr>
        <a:xfrm>
          <a:off x="686847" y="5801128"/>
          <a:ext cx="7059105" cy="7160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 Book" charset="0"/>
              <a:ea typeface="Avenir Book" charset="0"/>
              <a:cs typeface="Avenir Book" charset="0"/>
            </a:rPr>
            <a:t>Measures taken to address / mitigate breach</a:t>
          </a:r>
        </a:p>
      </dsp:txBody>
      <dsp:txXfrm>
        <a:off x="707821" y="5822102"/>
        <a:ext cx="7017157" cy="674142"/>
      </dsp:txXfrm>
    </dsp:sp>
  </dsp:spTree>
</dsp:drawing>
</file>

<file path=ppt/diagrams/drawing2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6EFF0-C0DC-1F43-B08D-374594C5FFAC}">
      <dsp:nvSpPr>
        <dsp:cNvPr id="0" name=""/>
        <dsp:cNvSpPr/>
      </dsp:nvSpPr>
      <dsp:spPr>
        <a:xfrm>
          <a:off x="1015" y="357524"/>
          <a:ext cx="3959359" cy="2375615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0" i="0" kern="1200" dirty="0">
              <a:latin typeface="Avenir Heavy" charset="0"/>
              <a:ea typeface="Avenir Heavy" charset="0"/>
              <a:cs typeface="Avenir Heavy" charset="0"/>
            </a:rPr>
            <a:t>GENERAL</a:t>
          </a:r>
          <a:r>
            <a:rPr lang="en-GB" sz="3600" b="0" i="0" kern="1200" baseline="0" dirty="0">
              <a:latin typeface="Avenir Heavy" charset="0"/>
              <a:ea typeface="Avenir Heavy" charset="0"/>
              <a:cs typeface="Avenir Heavy" charset="0"/>
            </a:rPr>
            <a:t> CONTROLLER REQUIREMENTS </a:t>
          </a:r>
          <a:endParaRPr lang="en-GB" sz="3600" b="0" i="0" kern="1200" dirty="0">
            <a:latin typeface="Avenir Heavy" charset="0"/>
            <a:ea typeface="Avenir Heavy" charset="0"/>
            <a:cs typeface="Avenir Heavy" charset="0"/>
          </a:endParaRPr>
        </a:p>
      </dsp:txBody>
      <dsp:txXfrm>
        <a:off x="1015" y="357524"/>
        <a:ext cx="3959359" cy="2375615"/>
      </dsp:txXfrm>
    </dsp:sp>
    <dsp:sp modelId="{3E53024E-5228-F840-BB07-1E4BDE55926E}">
      <dsp:nvSpPr>
        <dsp:cNvPr id="0" name=""/>
        <dsp:cNvSpPr/>
      </dsp:nvSpPr>
      <dsp:spPr>
        <a:xfrm>
          <a:off x="4356310" y="357524"/>
          <a:ext cx="3959359" cy="2375615"/>
        </a:xfrm>
        <a:prstGeom prst="rect">
          <a:avLst/>
        </a:prstGeom>
        <a:solidFill>
          <a:schemeClr val="accent2">
            <a:shade val="80000"/>
            <a:hueOff val="124020"/>
            <a:satOff val="682"/>
            <a:lumOff val="85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300" b="1" kern="1200" dirty="0">
              <a:latin typeface="Avenir Book" charset="0"/>
              <a:ea typeface="Avenir Book" charset="0"/>
              <a:cs typeface="Avenir Book" charset="0"/>
            </a:rPr>
            <a:t>Art 24</a:t>
          </a:r>
          <a:r>
            <a:rPr lang="en-GB" sz="3300" kern="1200" dirty="0">
              <a:latin typeface="Avenir Book" charset="0"/>
              <a:ea typeface="Avenir Book" charset="0"/>
              <a:cs typeface="Avenir Book" charset="0"/>
            </a:rPr>
            <a:t>: Ability to demonstrate</a:t>
          </a:r>
          <a:r>
            <a:rPr lang="en-GB" sz="3300" kern="1200" baseline="0" dirty="0">
              <a:latin typeface="Avenir Book" charset="0"/>
              <a:ea typeface="Avenir Book" charset="0"/>
              <a:cs typeface="Avenir Book" charset="0"/>
            </a:rPr>
            <a:t> compliance with GDPR</a:t>
          </a:r>
          <a:endParaRPr lang="en-GB" sz="3300" b="1" i="0" kern="1200" dirty="0">
            <a:latin typeface="Avenir Heavy" charset="0"/>
            <a:ea typeface="Avenir Heavy" charset="0"/>
            <a:cs typeface="Avenir Heavy" charset="0"/>
          </a:endParaRPr>
        </a:p>
      </dsp:txBody>
      <dsp:txXfrm>
        <a:off x="4356310" y="357524"/>
        <a:ext cx="3959359" cy="2375615"/>
      </dsp:txXfrm>
    </dsp:sp>
    <dsp:sp modelId="{00C2906E-6115-E049-9E69-2C12BFCA8B7A}">
      <dsp:nvSpPr>
        <dsp:cNvPr id="0" name=""/>
        <dsp:cNvSpPr/>
      </dsp:nvSpPr>
      <dsp:spPr>
        <a:xfrm>
          <a:off x="1015" y="3129076"/>
          <a:ext cx="3959359" cy="2375615"/>
        </a:xfrm>
        <a:prstGeom prst="rect">
          <a:avLst/>
        </a:prstGeom>
        <a:solidFill>
          <a:schemeClr val="accent2">
            <a:shade val="80000"/>
            <a:hueOff val="248041"/>
            <a:satOff val="1365"/>
            <a:lumOff val="170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1" i="0" kern="1200" dirty="0">
              <a:latin typeface="Avenir Book" charset="0"/>
              <a:ea typeface="Avenir Book" charset="0"/>
              <a:cs typeface="Avenir Book" charset="0"/>
            </a:rPr>
            <a:t>Art 25</a:t>
          </a:r>
          <a:r>
            <a:rPr lang="en-GB" sz="2800" b="0" i="0" kern="1200" dirty="0">
              <a:latin typeface="Avenir Book" charset="0"/>
              <a:ea typeface="Avenir Book" charset="0"/>
              <a:cs typeface="Avenir Book" charset="0"/>
            </a:rPr>
            <a:t>: Data</a:t>
          </a:r>
          <a:r>
            <a:rPr lang="en-GB" sz="2800" b="0" i="0" kern="1200" baseline="0" dirty="0">
              <a:latin typeface="Avenir Book" charset="0"/>
              <a:ea typeface="Avenir Book" charset="0"/>
              <a:cs typeface="Avenir Book" charset="0"/>
            </a:rPr>
            <a:t> Protection by design and by default</a:t>
          </a:r>
          <a:endParaRPr lang="en-GB" sz="28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1015" y="3129076"/>
        <a:ext cx="3959359" cy="2375615"/>
      </dsp:txXfrm>
    </dsp:sp>
    <dsp:sp modelId="{153B867D-EF69-4342-8D11-FE1D166FA2E0}">
      <dsp:nvSpPr>
        <dsp:cNvPr id="0" name=""/>
        <dsp:cNvSpPr/>
      </dsp:nvSpPr>
      <dsp:spPr>
        <a:xfrm>
          <a:off x="4356310" y="3129076"/>
          <a:ext cx="3959359" cy="2375615"/>
        </a:xfrm>
        <a:prstGeom prst="rect">
          <a:avLst/>
        </a:prstGeom>
        <a:solidFill>
          <a:schemeClr val="accent2">
            <a:shade val="80000"/>
            <a:hueOff val="372061"/>
            <a:satOff val="2047"/>
            <a:lumOff val="25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1" i="0" kern="1200" dirty="0">
              <a:latin typeface="Avenir Book" charset="0"/>
              <a:ea typeface="Avenir Book" charset="0"/>
              <a:cs typeface="Avenir Book" charset="0"/>
            </a:rPr>
            <a:t>Art 26</a:t>
          </a:r>
          <a:r>
            <a:rPr lang="en-GB" sz="3200" b="0" i="0" kern="1200" dirty="0">
              <a:latin typeface="Avenir Book" charset="0"/>
              <a:ea typeface="Avenir Book" charset="0"/>
              <a:cs typeface="Avenir Book" charset="0"/>
            </a:rPr>
            <a:t>: arrangements</a:t>
          </a:r>
          <a:r>
            <a:rPr lang="en-GB" sz="3200" b="0" i="0" kern="1200" baseline="0" dirty="0">
              <a:latin typeface="Avenir Book" charset="0"/>
              <a:ea typeface="Avenir Book" charset="0"/>
              <a:cs typeface="Avenir Book" charset="0"/>
            </a:rPr>
            <a:t> / agreements with joint controllers</a:t>
          </a:r>
          <a:endParaRPr lang="en-GB" sz="32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4356310" y="3129076"/>
        <a:ext cx="3959359" cy="2375615"/>
      </dsp:txXfrm>
    </dsp:sp>
  </dsp:spTree>
</dsp:drawing>
</file>

<file path=ppt/diagrams/drawing2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6EFF0-C0DC-1F43-B08D-374594C5FFAC}">
      <dsp:nvSpPr>
        <dsp:cNvPr id="0" name=""/>
        <dsp:cNvSpPr/>
      </dsp:nvSpPr>
      <dsp:spPr>
        <a:xfrm>
          <a:off x="1033" y="454760"/>
          <a:ext cx="4032227" cy="241933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>
              <a:latin typeface="Avenir Book" charset="0"/>
              <a:ea typeface="Avenir Book" charset="0"/>
              <a:cs typeface="Avenir Book" charset="0"/>
            </a:rPr>
            <a:t>Art 37(1): DPO is required by three sector; org can be controller or processor</a:t>
          </a:r>
        </a:p>
      </dsp:txBody>
      <dsp:txXfrm>
        <a:off x="1033" y="454760"/>
        <a:ext cx="4032227" cy="2419336"/>
      </dsp:txXfrm>
    </dsp:sp>
    <dsp:sp modelId="{3E53024E-5228-F840-BB07-1E4BDE55926E}">
      <dsp:nvSpPr>
        <dsp:cNvPr id="0" name=""/>
        <dsp:cNvSpPr/>
      </dsp:nvSpPr>
      <dsp:spPr>
        <a:xfrm>
          <a:off x="4436484" y="454760"/>
          <a:ext cx="4032227" cy="2419336"/>
        </a:xfrm>
        <a:prstGeom prst="rect">
          <a:avLst/>
        </a:prstGeom>
        <a:solidFill>
          <a:schemeClr val="accent2">
            <a:shade val="80000"/>
            <a:hueOff val="124020"/>
            <a:satOff val="682"/>
            <a:lumOff val="8543"/>
            <a:alphaOff val="0"/>
          </a:schemeClr>
        </a:solidFill>
        <a:ln w="762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latin typeface="Avenir Book" charset="0"/>
              <a:ea typeface="Avenir Book" charset="0"/>
              <a:cs typeface="Avenir Book" charset="0"/>
            </a:rPr>
            <a:t>a) Public</a:t>
          </a:r>
          <a:r>
            <a:rPr lang="en-GB" sz="4000" kern="1200" baseline="0" dirty="0">
              <a:latin typeface="Avenir Book" charset="0"/>
              <a:ea typeface="Avenir Book" charset="0"/>
              <a:cs typeface="Avenir Book" charset="0"/>
            </a:rPr>
            <a:t> authorities &amp; public bodies</a:t>
          </a:r>
          <a:endParaRPr lang="en-GB" sz="4000" b="1" i="0" kern="1200" dirty="0">
            <a:latin typeface="Avenir Heavy" charset="0"/>
            <a:ea typeface="Avenir Heavy" charset="0"/>
            <a:cs typeface="Avenir Heavy" charset="0"/>
          </a:endParaRPr>
        </a:p>
      </dsp:txBody>
      <dsp:txXfrm>
        <a:off x="4436484" y="454760"/>
        <a:ext cx="4032227" cy="2419336"/>
      </dsp:txXfrm>
    </dsp:sp>
    <dsp:sp modelId="{00C2906E-6115-E049-9E69-2C12BFCA8B7A}">
      <dsp:nvSpPr>
        <dsp:cNvPr id="0" name=""/>
        <dsp:cNvSpPr/>
      </dsp:nvSpPr>
      <dsp:spPr>
        <a:xfrm>
          <a:off x="1033" y="3277319"/>
          <a:ext cx="4032227" cy="2419336"/>
        </a:xfrm>
        <a:prstGeom prst="rect">
          <a:avLst/>
        </a:prstGeom>
        <a:solidFill>
          <a:schemeClr val="accent2">
            <a:shade val="80000"/>
            <a:hueOff val="248041"/>
            <a:satOff val="1365"/>
            <a:lumOff val="170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>
              <a:latin typeface="Avenir Book" charset="0"/>
              <a:ea typeface="Avenir Book" charset="0"/>
              <a:cs typeface="Avenir Book" charset="0"/>
            </a:rPr>
            <a:t>b) Core activities </a:t>
          </a:r>
          <a:r>
            <a:rPr lang="en-GB" sz="2800" b="0" i="0" kern="1200">
              <a:latin typeface="Avenir Book" charset="0"/>
              <a:ea typeface="Avenir Book" charset="0"/>
              <a:cs typeface="Avenir Book" charset="0"/>
            </a:rPr>
            <a:t>involve regular </a:t>
          </a:r>
          <a:r>
            <a:rPr lang="en-GB" sz="2800" b="0" i="0" kern="1200" dirty="0">
              <a:latin typeface="Avenir Book" charset="0"/>
              <a:ea typeface="Avenir Book" charset="0"/>
              <a:cs typeface="Avenir Book" charset="0"/>
            </a:rPr>
            <a:t>and systematic monitoring of subjects on a large scale</a:t>
          </a:r>
        </a:p>
      </dsp:txBody>
      <dsp:txXfrm>
        <a:off x="1033" y="3277319"/>
        <a:ext cx="4032227" cy="2419336"/>
      </dsp:txXfrm>
    </dsp:sp>
    <dsp:sp modelId="{153B867D-EF69-4342-8D11-FE1D166FA2E0}">
      <dsp:nvSpPr>
        <dsp:cNvPr id="0" name=""/>
        <dsp:cNvSpPr/>
      </dsp:nvSpPr>
      <dsp:spPr>
        <a:xfrm>
          <a:off x="4436484" y="3277319"/>
          <a:ext cx="4032227" cy="2419336"/>
        </a:xfrm>
        <a:prstGeom prst="rect">
          <a:avLst/>
        </a:prstGeom>
        <a:solidFill>
          <a:schemeClr val="accent2">
            <a:shade val="80000"/>
            <a:hueOff val="372061"/>
            <a:satOff val="2047"/>
            <a:lumOff val="25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>
              <a:latin typeface="Avenir Book" charset="0"/>
              <a:ea typeface="Avenir Book" charset="0"/>
              <a:cs typeface="Avenir Book" charset="0"/>
            </a:rPr>
            <a:t>c) Core activities involve large scale processing of special categories / criminal convictions &amp; offences</a:t>
          </a:r>
        </a:p>
      </dsp:txBody>
      <dsp:txXfrm>
        <a:off x="4436484" y="3277319"/>
        <a:ext cx="4032227" cy="2419336"/>
      </dsp:txXfrm>
    </dsp:sp>
  </dsp:spTree>
</dsp:drawing>
</file>

<file path=ppt/diagrams/drawing2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6EFF0-C0DC-1F43-B08D-374594C5FFAC}">
      <dsp:nvSpPr>
        <dsp:cNvPr id="0" name=""/>
        <dsp:cNvSpPr/>
      </dsp:nvSpPr>
      <dsp:spPr>
        <a:xfrm>
          <a:off x="1033" y="454760"/>
          <a:ext cx="4032227" cy="241933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>
              <a:latin typeface="Avenir Book" charset="0"/>
              <a:ea typeface="Avenir Book" charset="0"/>
              <a:cs typeface="Avenir Book" charset="0"/>
            </a:rPr>
            <a:t>Art 37(1): DPO is required by three sector; org can be controller or processor</a:t>
          </a:r>
        </a:p>
      </dsp:txBody>
      <dsp:txXfrm>
        <a:off x="1033" y="454760"/>
        <a:ext cx="4032227" cy="2419336"/>
      </dsp:txXfrm>
    </dsp:sp>
    <dsp:sp modelId="{3E53024E-5228-F840-BB07-1E4BDE55926E}">
      <dsp:nvSpPr>
        <dsp:cNvPr id="0" name=""/>
        <dsp:cNvSpPr/>
      </dsp:nvSpPr>
      <dsp:spPr>
        <a:xfrm>
          <a:off x="4436484" y="454760"/>
          <a:ext cx="4032227" cy="2419336"/>
        </a:xfrm>
        <a:prstGeom prst="rect">
          <a:avLst/>
        </a:prstGeom>
        <a:solidFill>
          <a:schemeClr val="accent2">
            <a:shade val="80000"/>
            <a:hueOff val="124020"/>
            <a:satOff val="682"/>
            <a:lumOff val="8543"/>
            <a:alphaOff val="0"/>
          </a:schemeClr>
        </a:solidFill>
        <a:ln w="762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000" kern="1200" dirty="0">
              <a:latin typeface="Avenir Book" charset="0"/>
              <a:ea typeface="Avenir Book" charset="0"/>
              <a:cs typeface="Avenir Book" charset="0"/>
            </a:rPr>
            <a:t>a) Public</a:t>
          </a:r>
          <a:r>
            <a:rPr lang="en-GB" sz="4000" kern="1200" baseline="0" dirty="0">
              <a:latin typeface="Avenir Book" charset="0"/>
              <a:ea typeface="Avenir Book" charset="0"/>
              <a:cs typeface="Avenir Book" charset="0"/>
            </a:rPr>
            <a:t> authorities &amp; public bodies</a:t>
          </a:r>
          <a:endParaRPr lang="en-GB" sz="4000" b="1" i="0" kern="1200" dirty="0">
            <a:latin typeface="Avenir Heavy" charset="0"/>
            <a:ea typeface="Avenir Heavy" charset="0"/>
            <a:cs typeface="Avenir Heavy" charset="0"/>
          </a:endParaRPr>
        </a:p>
      </dsp:txBody>
      <dsp:txXfrm>
        <a:off x="4436484" y="454760"/>
        <a:ext cx="4032227" cy="2419336"/>
      </dsp:txXfrm>
    </dsp:sp>
    <dsp:sp modelId="{00C2906E-6115-E049-9E69-2C12BFCA8B7A}">
      <dsp:nvSpPr>
        <dsp:cNvPr id="0" name=""/>
        <dsp:cNvSpPr/>
      </dsp:nvSpPr>
      <dsp:spPr>
        <a:xfrm>
          <a:off x="1033" y="3277319"/>
          <a:ext cx="4032227" cy="2419336"/>
        </a:xfrm>
        <a:prstGeom prst="rect">
          <a:avLst/>
        </a:prstGeom>
        <a:solidFill>
          <a:schemeClr val="accent2">
            <a:shade val="80000"/>
            <a:hueOff val="248041"/>
            <a:satOff val="1365"/>
            <a:lumOff val="170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>
              <a:latin typeface="Avenir Book" charset="0"/>
              <a:ea typeface="Avenir Book" charset="0"/>
              <a:cs typeface="Avenir Book" charset="0"/>
            </a:rPr>
            <a:t>b) Core activities </a:t>
          </a:r>
          <a:r>
            <a:rPr lang="en-GB" sz="2800" b="0" i="0" kern="1200">
              <a:latin typeface="Avenir Book" charset="0"/>
              <a:ea typeface="Avenir Book" charset="0"/>
              <a:cs typeface="Avenir Book" charset="0"/>
            </a:rPr>
            <a:t>involve regular </a:t>
          </a:r>
          <a:r>
            <a:rPr lang="en-GB" sz="2800" b="0" i="0" kern="1200" dirty="0">
              <a:latin typeface="Avenir Book" charset="0"/>
              <a:ea typeface="Avenir Book" charset="0"/>
              <a:cs typeface="Avenir Book" charset="0"/>
            </a:rPr>
            <a:t>and systematic monitoring of subjects on a large scale</a:t>
          </a:r>
        </a:p>
      </dsp:txBody>
      <dsp:txXfrm>
        <a:off x="1033" y="3277319"/>
        <a:ext cx="4032227" cy="2419336"/>
      </dsp:txXfrm>
    </dsp:sp>
    <dsp:sp modelId="{153B867D-EF69-4342-8D11-FE1D166FA2E0}">
      <dsp:nvSpPr>
        <dsp:cNvPr id="0" name=""/>
        <dsp:cNvSpPr/>
      </dsp:nvSpPr>
      <dsp:spPr>
        <a:xfrm>
          <a:off x="4436484" y="3277319"/>
          <a:ext cx="4032227" cy="2419336"/>
        </a:xfrm>
        <a:prstGeom prst="rect">
          <a:avLst/>
        </a:prstGeom>
        <a:solidFill>
          <a:schemeClr val="accent2">
            <a:shade val="80000"/>
            <a:hueOff val="372061"/>
            <a:satOff val="2047"/>
            <a:lumOff val="25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b="0" i="0" kern="1200" dirty="0">
              <a:latin typeface="Avenir Book" charset="0"/>
              <a:ea typeface="Avenir Book" charset="0"/>
              <a:cs typeface="Avenir Book" charset="0"/>
            </a:rPr>
            <a:t>c) Core activities involve large scale processing of special categories / criminal convictions &amp; offences</a:t>
          </a:r>
        </a:p>
      </dsp:txBody>
      <dsp:txXfrm>
        <a:off x="4436484" y="3277319"/>
        <a:ext cx="4032227" cy="2419336"/>
      </dsp:txXfrm>
    </dsp:sp>
  </dsp:spTree>
</dsp:drawing>
</file>

<file path=ppt/diagrams/drawing2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06EFF0-C0DC-1F43-B08D-374594C5FFAC}">
      <dsp:nvSpPr>
        <dsp:cNvPr id="0" name=""/>
        <dsp:cNvSpPr/>
      </dsp:nvSpPr>
      <dsp:spPr>
        <a:xfrm>
          <a:off x="1020" y="456731"/>
          <a:ext cx="3979461" cy="2387676"/>
        </a:xfrm>
        <a:prstGeom prst="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400" b="1" i="0" kern="1200" dirty="0">
              <a:latin typeface="Avenir Heavy" charset="0"/>
              <a:ea typeface="Avenir Heavy" charset="0"/>
              <a:cs typeface="Avenir Heavy" charset="0"/>
            </a:rPr>
            <a:t>A37(5): DPO designated on basis of:</a:t>
          </a:r>
        </a:p>
      </dsp:txBody>
      <dsp:txXfrm>
        <a:off x="1020" y="456731"/>
        <a:ext cx="3979461" cy="2387676"/>
      </dsp:txXfrm>
    </dsp:sp>
    <dsp:sp modelId="{3E53024E-5228-F840-BB07-1E4BDE55926E}">
      <dsp:nvSpPr>
        <dsp:cNvPr id="0" name=""/>
        <dsp:cNvSpPr/>
      </dsp:nvSpPr>
      <dsp:spPr>
        <a:xfrm>
          <a:off x="4378427" y="456731"/>
          <a:ext cx="3979461" cy="2387676"/>
        </a:xfrm>
        <a:prstGeom prst="rect">
          <a:avLst/>
        </a:prstGeom>
        <a:solidFill>
          <a:schemeClr val="accent2">
            <a:shade val="80000"/>
            <a:hueOff val="124020"/>
            <a:satOff val="682"/>
            <a:lumOff val="854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 dirty="0">
              <a:latin typeface="Avenir Book" charset="0"/>
              <a:ea typeface="Avenir Book" charset="0"/>
              <a:cs typeface="Avenir Book" charset="0"/>
            </a:rPr>
            <a:t>“professional qualities”</a:t>
          </a:r>
        </a:p>
      </dsp:txBody>
      <dsp:txXfrm>
        <a:off x="4378427" y="456731"/>
        <a:ext cx="3979461" cy="2387676"/>
      </dsp:txXfrm>
    </dsp:sp>
    <dsp:sp modelId="{00C2906E-6115-E049-9E69-2C12BFCA8B7A}">
      <dsp:nvSpPr>
        <dsp:cNvPr id="0" name=""/>
        <dsp:cNvSpPr/>
      </dsp:nvSpPr>
      <dsp:spPr>
        <a:xfrm>
          <a:off x="1020" y="3242354"/>
          <a:ext cx="3979461" cy="2387676"/>
        </a:xfrm>
        <a:prstGeom prst="rect">
          <a:avLst/>
        </a:prstGeom>
        <a:solidFill>
          <a:schemeClr val="accent2">
            <a:shade val="80000"/>
            <a:hueOff val="248041"/>
            <a:satOff val="1365"/>
            <a:lumOff val="1708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 dirty="0">
              <a:latin typeface="Avenir Book" charset="0"/>
              <a:ea typeface="Avenir Book" charset="0"/>
              <a:cs typeface="Avenir Book" charset="0"/>
            </a:rPr>
            <a:t>“expert knowledge of data protection law and practice”</a:t>
          </a:r>
        </a:p>
      </dsp:txBody>
      <dsp:txXfrm>
        <a:off x="1020" y="3242354"/>
        <a:ext cx="3979461" cy="2387676"/>
      </dsp:txXfrm>
    </dsp:sp>
    <dsp:sp modelId="{153B867D-EF69-4342-8D11-FE1D166FA2E0}">
      <dsp:nvSpPr>
        <dsp:cNvPr id="0" name=""/>
        <dsp:cNvSpPr/>
      </dsp:nvSpPr>
      <dsp:spPr>
        <a:xfrm>
          <a:off x="4378427" y="3242354"/>
          <a:ext cx="3979461" cy="2387676"/>
        </a:xfrm>
        <a:prstGeom prst="rect">
          <a:avLst/>
        </a:prstGeom>
        <a:solidFill>
          <a:schemeClr val="accent2">
            <a:shade val="80000"/>
            <a:hueOff val="372061"/>
            <a:satOff val="2047"/>
            <a:lumOff val="256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 dirty="0">
              <a:latin typeface="Avenir Book" charset="0"/>
              <a:ea typeface="Avenir Book" charset="0"/>
              <a:cs typeface="Avenir Book" charset="0"/>
            </a:rPr>
            <a:t>“ability to fulfil tasks” set out in Article 39</a:t>
          </a:r>
        </a:p>
      </dsp:txBody>
      <dsp:txXfrm>
        <a:off x="4378427" y="3242354"/>
        <a:ext cx="3979461" cy="2387676"/>
      </dsp:txXfrm>
    </dsp:sp>
  </dsp:spTree>
</dsp:drawing>
</file>

<file path=ppt/diagrams/drawing2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D71F3DA-48DC-204F-ABC9-E1C2249BBF69}">
      <dsp:nvSpPr>
        <dsp:cNvPr id="0" name=""/>
        <dsp:cNvSpPr/>
      </dsp:nvSpPr>
      <dsp:spPr>
        <a:xfrm>
          <a:off x="15215" y="32075"/>
          <a:ext cx="6916188" cy="1400047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 Book" charset="0"/>
              <a:ea typeface="Avenir Book" charset="0"/>
              <a:cs typeface="Avenir Book" charset="0"/>
            </a:rPr>
            <a:t>Article 38(6): Conflict of interest</a:t>
          </a:r>
        </a:p>
      </dsp:txBody>
      <dsp:txXfrm>
        <a:off x="56221" y="73081"/>
        <a:ext cx="5287123" cy="1318035"/>
      </dsp:txXfrm>
    </dsp:sp>
    <dsp:sp modelId="{BAE45E65-508D-D040-B96E-824D3D1236A5}">
      <dsp:nvSpPr>
        <dsp:cNvPr id="0" name=""/>
        <dsp:cNvSpPr/>
      </dsp:nvSpPr>
      <dsp:spPr>
        <a:xfrm>
          <a:off x="585455" y="1688469"/>
          <a:ext cx="6916188" cy="1400047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235289"/>
            <a:satOff val="-1326"/>
            <a:lumOff val="229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venir Book" charset="0"/>
              <a:ea typeface="Avenir Book" charset="0"/>
              <a:cs typeface="Avenir Book" charset="0"/>
            </a:rPr>
            <a:t>DPO can carry out other tasks as long as no conflict of interest</a:t>
          </a:r>
        </a:p>
      </dsp:txBody>
      <dsp:txXfrm>
        <a:off x="626461" y="1729475"/>
        <a:ext cx="5344914" cy="1318035"/>
      </dsp:txXfrm>
    </dsp:sp>
    <dsp:sp modelId="{98EBE8AA-F5B1-6D45-838B-43B0B792282F}">
      <dsp:nvSpPr>
        <dsp:cNvPr id="0" name=""/>
        <dsp:cNvSpPr/>
      </dsp:nvSpPr>
      <dsp:spPr>
        <a:xfrm>
          <a:off x="1157424" y="3341279"/>
          <a:ext cx="6916188" cy="1400047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470577"/>
            <a:satOff val="-2651"/>
            <a:lumOff val="458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venir Book" charset="0"/>
              <a:ea typeface="Avenir Book" charset="0"/>
              <a:cs typeface="Avenir Book" charset="0"/>
            </a:rPr>
            <a:t>Case by case decision depending on organisation’s structure</a:t>
          </a:r>
        </a:p>
      </dsp:txBody>
      <dsp:txXfrm>
        <a:off x="1198430" y="3382285"/>
        <a:ext cx="5353559" cy="1318035"/>
      </dsp:txXfrm>
    </dsp:sp>
    <dsp:sp modelId="{C3861F77-A285-4B44-A7E1-EF79758C2553}">
      <dsp:nvSpPr>
        <dsp:cNvPr id="0" name=""/>
        <dsp:cNvSpPr/>
      </dsp:nvSpPr>
      <dsp:spPr>
        <a:xfrm>
          <a:off x="1729046" y="4963806"/>
          <a:ext cx="6916188" cy="1400047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235289"/>
            <a:satOff val="-1326"/>
            <a:lumOff val="2291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>
              <a:latin typeface="Avenir Book" charset="0"/>
              <a:ea typeface="Avenir Book" charset="0"/>
              <a:cs typeface="Avenir Book" charset="0"/>
            </a:rPr>
            <a:t>LIKELY CONFLICTS: senior management, other role involved in determination of purposes</a:t>
          </a:r>
        </a:p>
      </dsp:txBody>
      <dsp:txXfrm>
        <a:off x="1770052" y="5004812"/>
        <a:ext cx="5344914" cy="1318035"/>
      </dsp:txXfrm>
    </dsp:sp>
    <dsp:sp modelId="{EE5FFFC1-D61A-B243-AF64-DE67E9A21316}">
      <dsp:nvSpPr>
        <dsp:cNvPr id="0" name=""/>
        <dsp:cNvSpPr/>
      </dsp:nvSpPr>
      <dsp:spPr>
        <a:xfrm>
          <a:off x="6006156" y="1072309"/>
          <a:ext cx="910031" cy="9100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210913" y="1072309"/>
        <a:ext cx="500517" cy="684798"/>
      </dsp:txXfrm>
    </dsp:sp>
    <dsp:sp modelId="{94CC2CB4-F8E7-7548-B952-4AE780BE3CD6}">
      <dsp:nvSpPr>
        <dsp:cNvPr id="0" name=""/>
        <dsp:cNvSpPr/>
      </dsp:nvSpPr>
      <dsp:spPr>
        <a:xfrm>
          <a:off x="6585387" y="2726911"/>
          <a:ext cx="910031" cy="9100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790144" y="2726911"/>
        <a:ext cx="500517" cy="684798"/>
      </dsp:txXfrm>
    </dsp:sp>
    <dsp:sp modelId="{59CFC9CA-9AC4-B842-977B-A3A90A361290}">
      <dsp:nvSpPr>
        <dsp:cNvPr id="0" name=""/>
        <dsp:cNvSpPr/>
      </dsp:nvSpPr>
      <dsp:spPr>
        <a:xfrm>
          <a:off x="7155973" y="4381513"/>
          <a:ext cx="910031" cy="910031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7360730" y="4381513"/>
        <a:ext cx="500517" cy="684798"/>
      </dsp:txXfrm>
    </dsp:sp>
  </dsp:spTree>
</dsp:drawing>
</file>

<file path=ppt/diagrams/drawing2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EBB7A-04C9-644D-AA74-1FC6D423E2C8}">
      <dsp:nvSpPr>
        <dsp:cNvPr id="0" name=""/>
        <dsp:cNvSpPr/>
      </dsp:nvSpPr>
      <dsp:spPr>
        <a:xfrm>
          <a:off x="0" y="0"/>
          <a:ext cx="6592823" cy="1137180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 Book" charset="0"/>
              <a:ea typeface="Avenir Book" charset="0"/>
              <a:cs typeface="Avenir Book" charset="0"/>
            </a:rPr>
            <a:t>Article 39: TASKS</a:t>
          </a:r>
        </a:p>
      </dsp:txBody>
      <dsp:txXfrm>
        <a:off x="33307" y="33307"/>
        <a:ext cx="5232666" cy="1070566"/>
      </dsp:txXfrm>
    </dsp:sp>
    <dsp:sp modelId="{0DC69338-5E94-124B-A6B9-633CEC5872C1}">
      <dsp:nvSpPr>
        <dsp:cNvPr id="0" name=""/>
        <dsp:cNvSpPr/>
      </dsp:nvSpPr>
      <dsp:spPr>
        <a:xfrm>
          <a:off x="492321" y="1295122"/>
          <a:ext cx="6592823" cy="1137180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188231"/>
            <a:satOff val="-1060"/>
            <a:lumOff val="183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Advise the organisation and staff on obligations under GDPR</a:t>
          </a:r>
        </a:p>
      </dsp:txBody>
      <dsp:txXfrm>
        <a:off x="525628" y="1328429"/>
        <a:ext cx="5294721" cy="1070566"/>
      </dsp:txXfrm>
    </dsp:sp>
    <dsp:sp modelId="{72A8DD88-2E44-6E48-B4D8-8408C3739F4C}">
      <dsp:nvSpPr>
        <dsp:cNvPr id="0" name=""/>
        <dsp:cNvSpPr/>
      </dsp:nvSpPr>
      <dsp:spPr>
        <a:xfrm>
          <a:off x="984642" y="2590245"/>
          <a:ext cx="6592823" cy="1137180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376462"/>
            <a:satOff val="-2121"/>
            <a:lumOff val="36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Monitor compliance with GDPR, UK DP laws, org’s own policies and procedures</a:t>
          </a:r>
        </a:p>
      </dsp:txBody>
      <dsp:txXfrm>
        <a:off x="1017949" y="2623552"/>
        <a:ext cx="5294721" cy="1070566"/>
      </dsp:txXfrm>
    </dsp:sp>
    <dsp:sp modelId="{8F130CF9-FDAA-A84B-8F94-F38A711786E0}">
      <dsp:nvSpPr>
        <dsp:cNvPr id="0" name=""/>
        <dsp:cNvSpPr/>
      </dsp:nvSpPr>
      <dsp:spPr>
        <a:xfrm>
          <a:off x="1476963" y="3885368"/>
          <a:ext cx="6592823" cy="1137180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376462"/>
            <a:satOff val="-2121"/>
            <a:lumOff val="36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Provide advice on impact assessments and monitor performance</a:t>
          </a:r>
        </a:p>
      </dsp:txBody>
      <dsp:txXfrm>
        <a:off x="1510270" y="3918675"/>
        <a:ext cx="5294721" cy="1070566"/>
      </dsp:txXfrm>
    </dsp:sp>
    <dsp:sp modelId="{9A4A2C2C-A1C4-EF4B-9DD9-E47D6AF996D4}">
      <dsp:nvSpPr>
        <dsp:cNvPr id="0" name=""/>
        <dsp:cNvSpPr/>
      </dsp:nvSpPr>
      <dsp:spPr>
        <a:xfrm>
          <a:off x="1969285" y="5180491"/>
          <a:ext cx="6592823" cy="1137180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188231"/>
            <a:satOff val="-1060"/>
            <a:lumOff val="183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kern="1200" dirty="0">
              <a:latin typeface="Avenir Book" charset="0"/>
              <a:ea typeface="Avenir Book" charset="0"/>
              <a:cs typeface="Avenir Book" charset="0"/>
            </a:rPr>
            <a:t>Cooperate with ICO on GDPR issues and act as contact point with them</a:t>
          </a:r>
        </a:p>
      </dsp:txBody>
      <dsp:txXfrm>
        <a:off x="2002592" y="5213798"/>
        <a:ext cx="5294721" cy="1070566"/>
      </dsp:txXfrm>
    </dsp:sp>
    <dsp:sp modelId="{70FFEC9D-A015-F64C-B413-0DA249165A9C}">
      <dsp:nvSpPr>
        <dsp:cNvPr id="0" name=""/>
        <dsp:cNvSpPr/>
      </dsp:nvSpPr>
      <dsp:spPr>
        <a:xfrm>
          <a:off x="5853656" y="830773"/>
          <a:ext cx="739167" cy="73916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019969" y="830773"/>
        <a:ext cx="406541" cy="556223"/>
      </dsp:txXfrm>
    </dsp:sp>
    <dsp:sp modelId="{B9C7A896-84AF-B748-8E2D-B7F4A8AD2587}">
      <dsp:nvSpPr>
        <dsp:cNvPr id="0" name=""/>
        <dsp:cNvSpPr/>
      </dsp:nvSpPr>
      <dsp:spPr>
        <a:xfrm>
          <a:off x="6345977" y="2125896"/>
          <a:ext cx="739167" cy="73916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512290" y="2125896"/>
        <a:ext cx="406541" cy="556223"/>
      </dsp:txXfrm>
    </dsp:sp>
    <dsp:sp modelId="{5145BB52-9294-8140-9817-D0CC0D89CEFA}">
      <dsp:nvSpPr>
        <dsp:cNvPr id="0" name=""/>
        <dsp:cNvSpPr/>
      </dsp:nvSpPr>
      <dsp:spPr>
        <a:xfrm>
          <a:off x="6838298" y="3402066"/>
          <a:ext cx="739167" cy="73916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7004611" y="3402066"/>
        <a:ext cx="406541" cy="556223"/>
      </dsp:txXfrm>
    </dsp:sp>
    <dsp:sp modelId="{BC9911FE-D713-364B-A6FA-CBFE6052C6FC}">
      <dsp:nvSpPr>
        <dsp:cNvPr id="0" name=""/>
        <dsp:cNvSpPr/>
      </dsp:nvSpPr>
      <dsp:spPr>
        <a:xfrm>
          <a:off x="7330620" y="4709824"/>
          <a:ext cx="739167" cy="739167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300" kern="1200" dirty="0"/>
        </a:p>
      </dsp:txBody>
      <dsp:txXfrm>
        <a:off x="7496933" y="4709824"/>
        <a:ext cx="406541" cy="556223"/>
      </dsp:txXfrm>
    </dsp:sp>
  </dsp:spTree>
</dsp:drawing>
</file>

<file path=ppt/diagrams/drawing2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EBB7A-04C9-644D-AA74-1FC6D423E2C8}">
      <dsp:nvSpPr>
        <dsp:cNvPr id="0" name=""/>
        <dsp:cNvSpPr/>
      </dsp:nvSpPr>
      <dsp:spPr>
        <a:xfrm>
          <a:off x="0" y="0"/>
          <a:ext cx="6571487" cy="1130531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 dirty="0">
              <a:latin typeface="Avenir Book" charset="0"/>
              <a:ea typeface="Avenir Book" charset="0"/>
              <a:cs typeface="Avenir Book" charset="0"/>
            </a:rPr>
            <a:t>Article 38: DPO’s position</a:t>
          </a:r>
        </a:p>
      </dsp:txBody>
      <dsp:txXfrm>
        <a:off x="33112" y="33112"/>
        <a:ext cx="5219284" cy="1064307"/>
      </dsp:txXfrm>
    </dsp:sp>
    <dsp:sp modelId="{0DC69338-5E94-124B-A6B9-633CEC5872C1}">
      <dsp:nvSpPr>
        <dsp:cNvPr id="0" name=""/>
        <dsp:cNvSpPr/>
      </dsp:nvSpPr>
      <dsp:spPr>
        <a:xfrm>
          <a:off x="490727" y="1287549"/>
          <a:ext cx="6571487" cy="1130531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188231"/>
            <a:satOff val="-1060"/>
            <a:lumOff val="183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venir Book" charset="0"/>
              <a:ea typeface="Avenir Book" charset="0"/>
              <a:cs typeface="Avenir Book" charset="0"/>
            </a:rPr>
            <a:t>Must be “properly and in timely manner involved in all issues which relate to protection of personal data”</a:t>
          </a:r>
        </a:p>
      </dsp:txBody>
      <dsp:txXfrm>
        <a:off x="523839" y="1320661"/>
        <a:ext cx="5279690" cy="1064307"/>
      </dsp:txXfrm>
    </dsp:sp>
    <dsp:sp modelId="{72A8DD88-2E44-6E48-B4D8-8408C3739F4C}">
      <dsp:nvSpPr>
        <dsp:cNvPr id="0" name=""/>
        <dsp:cNvSpPr/>
      </dsp:nvSpPr>
      <dsp:spPr>
        <a:xfrm>
          <a:off x="981455" y="2575098"/>
          <a:ext cx="6571487" cy="1130531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376462"/>
            <a:satOff val="-2121"/>
            <a:lumOff val="36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venir Book" charset="0"/>
              <a:ea typeface="Avenir Book" charset="0"/>
              <a:cs typeface="Avenir Book" charset="0"/>
            </a:rPr>
            <a:t>Org must support DPO with necessary resources, access to data and systems</a:t>
          </a:r>
        </a:p>
      </dsp:txBody>
      <dsp:txXfrm>
        <a:off x="1014567" y="2608210"/>
        <a:ext cx="5279690" cy="1064307"/>
      </dsp:txXfrm>
    </dsp:sp>
    <dsp:sp modelId="{8F130CF9-FDAA-A84B-8F94-F38A711786E0}">
      <dsp:nvSpPr>
        <dsp:cNvPr id="0" name=""/>
        <dsp:cNvSpPr/>
      </dsp:nvSpPr>
      <dsp:spPr>
        <a:xfrm>
          <a:off x="1472183" y="3862647"/>
          <a:ext cx="6571487" cy="1130531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376462"/>
            <a:satOff val="-2121"/>
            <a:lumOff val="36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venir Book" charset="0"/>
              <a:ea typeface="Avenir Book" charset="0"/>
              <a:cs typeface="Avenir Book" charset="0"/>
            </a:rPr>
            <a:t>DPO cannot be given instructions on how to carry out tasks; cannot be dismissed for performing those tasks; must report to senior management</a:t>
          </a:r>
        </a:p>
      </dsp:txBody>
      <dsp:txXfrm>
        <a:off x="1505295" y="3895759"/>
        <a:ext cx="5279690" cy="1064307"/>
      </dsp:txXfrm>
    </dsp:sp>
    <dsp:sp modelId="{9A4A2C2C-A1C4-EF4B-9DD9-E47D6AF996D4}">
      <dsp:nvSpPr>
        <dsp:cNvPr id="0" name=""/>
        <dsp:cNvSpPr/>
      </dsp:nvSpPr>
      <dsp:spPr>
        <a:xfrm>
          <a:off x="1962911" y="5150196"/>
          <a:ext cx="6571487" cy="1130531"/>
        </a:xfrm>
        <a:prstGeom prst="roundRect">
          <a:avLst>
            <a:gd name="adj" fmla="val 10000"/>
          </a:avLst>
        </a:prstGeom>
        <a:solidFill>
          <a:schemeClr val="accent2">
            <a:shade val="50000"/>
            <a:hueOff val="188231"/>
            <a:satOff val="-1060"/>
            <a:lumOff val="183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Avenir Book" charset="0"/>
              <a:ea typeface="Avenir Book" charset="0"/>
              <a:cs typeface="Avenir Book" charset="0"/>
            </a:rPr>
            <a:t>Must be available to be contacted by data subjects</a:t>
          </a:r>
        </a:p>
      </dsp:txBody>
      <dsp:txXfrm>
        <a:off x="1996023" y="5183308"/>
        <a:ext cx="5279690" cy="1064307"/>
      </dsp:txXfrm>
    </dsp:sp>
    <dsp:sp modelId="{70FFEC9D-A015-F64C-B413-0DA249165A9C}">
      <dsp:nvSpPr>
        <dsp:cNvPr id="0" name=""/>
        <dsp:cNvSpPr/>
      </dsp:nvSpPr>
      <dsp:spPr>
        <a:xfrm>
          <a:off x="5836642" y="825915"/>
          <a:ext cx="734845" cy="7348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001982" y="825915"/>
        <a:ext cx="404165" cy="552971"/>
      </dsp:txXfrm>
    </dsp:sp>
    <dsp:sp modelId="{B9C7A896-84AF-B748-8E2D-B7F4A8AD2587}">
      <dsp:nvSpPr>
        <dsp:cNvPr id="0" name=""/>
        <dsp:cNvSpPr/>
      </dsp:nvSpPr>
      <dsp:spPr>
        <a:xfrm>
          <a:off x="6327369" y="2113464"/>
          <a:ext cx="734845" cy="7348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492709" y="2113464"/>
        <a:ext cx="404165" cy="552971"/>
      </dsp:txXfrm>
    </dsp:sp>
    <dsp:sp modelId="{5145BB52-9294-8140-9817-D0CC0D89CEFA}">
      <dsp:nvSpPr>
        <dsp:cNvPr id="0" name=""/>
        <dsp:cNvSpPr/>
      </dsp:nvSpPr>
      <dsp:spPr>
        <a:xfrm>
          <a:off x="6818097" y="3382172"/>
          <a:ext cx="734845" cy="7348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00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983437" y="3382172"/>
        <a:ext cx="404165" cy="552971"/>
      </dsp:txXfrm>
    </dsp:sp>
    <dsp:sp modelId="{BC9911FE-D713-364B-A6FA-CBFE6052C6FC}">
      <dsp:nvSpPr>
        <dsp:cNvPr id="0" name=""/>
        <dsp:cNvSpPr/>
      </dsp:nvSpPr>
      <dsp:spPr>
        <a:xfrm>
          <a:off x="7308825" y="4682282"/>
          <a:ext cx="734845" cy="734845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300" kern="1200" dirty="0"/>
        </a:p>
      </dsp:txBody>
      <dsp:txXfrm>
        <a:off x="7474165" y="4682282"/>
        <a:ext cx="404165" cy="55297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8B884-F991-814E-BC51-CE0EE6D622E7}">
      <dsp:nvSpPr>
        <dsp:cNvPr id="0" name=""/>
        <dsp:cNvSpPr/>
      </dsp:nvSpPr>
      <dsp:spPr>
        <a:xfrm>
          <a:off x="4579" y="0"/>
          <a:ext cx="2747853" cy="2556230"/>
        </a:xfrm>
        <a:prstGeom prst="upArrow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E2D859-8178-FB42-92EA-7B97BC1455B5}">
      <dsp:nvSpPr>
        <dsp:cNvPr id="0" name=""/>
        <dsp:cNvSpPr/>
      </dsp:nvSpPr>
      <dsp:spPr>
        <a:xfrm>
          <a:off x="2834869" y="0"/>
          <a:ext cx="4663024" cy="255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0" rIns="426720" bIns="42672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0" b="0" i="0" kern="1200" dirty="0">
              <a:latin typeface="Avenir Book" charset="0"/>
              <a:cs typeface="Avenir Book" charset="0"/>
            </a:rPr>
            <a:t>Controller</a:t>
          </a: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i="0" kern="1200" dirty="0">
              <a:latin typeface="Avenir Book" charset="0"/>
              <a:cs typeface="Avenir Book" charset="0"/>
            </a:rPr>
            <a:t>Decides</a:t>
          </a:r>
          <a:r>
            <a:rPr lang="en-GB" sz="2000" b="0" i="0" kern="1200" baseline="0" dirty="0">
              <a:latin typeface="Avenir Book" charset="0"/>
              <a:cs typeface="Avenir Book" charset="0"/>
            </a:rPr>
            <a:t> how and why data is used</a:t>
          </a:r>
          <a:endParaRPr lang="en-GB" sz="2000" b="0" i="0" kern="1200" dirty="0">
            <a:latin typeface="Avenir Book" charset="0"/>
            <a:cs typeface="Avenir Book" charset="0"/>
          </a:endParaRPr>
        </a:p>
      </dsp:txBody>
      <dsp:txXfrm>
        <a:off x="2834869" y="0"/>
        <a:ext cx="4663024" cy="2556230"/>
      </dsp:txXfrm>
    </dsp:sp>
    <dsp:sp modelId="{BD38D177-FE2E-7B4D-8E38-09994D7FAF24}">
      <dsp:nvSpPr>
        <dsp:cNvPr id="0" name=""/>
        <dsp:cNvSpPr/>
      </dsp:nvSpPr>
      <dsp:spPr>
        <a:xfrm>
          <a:off x="828935" y="2769250"/>
          <a:ext cx="2747853" cy="2556230"/>
        </a:xfrm>
        <a:prstGeom prst="downArrow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A52F53-7796-3F4E-911D-45533ABC20A8}">
      <dsp:nvSpPr>
        <dsp:cNvPr id="0" name=""/>
        <dsp:cNvSpPr/>
      </dsp:nvSpPr>
      <dsp:spPr>
        <a:xfrm>
          <a:off x="3659225" y="2769250"/>
          <a:ext cx="4663024" cy="255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0" rIns="426720" bIns="42672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0" b="0" i="0" kern="1200" dirty="0">
              <a:latin typeface="Avenir Book" charset="0"/>
              <a:cs typeface="Avenir Book" charset="0"/>
            </a:rPr>
            <a:t>Processor</a:t>
          </a: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i="0" kern="1200" dirty="0">
              <a:latin typeface="Avenir Book" charset="0"/>
              <a:cs typeface="Avenir Book" charset="0"/>
            </a:rPr>
            <a:t>Does as</a:t>
          </a:r>
          <a:r>
            <a:rPr lang="en-GB" sz="2000" b="0" i="0" kern="1200" baseline="0" dirty="0">
              <a:latin typeface="Avenir Book" charset="0"/>
              <a:cs typeface="Avenir Book" charset="0"/>
            </a:rPr>
            <a:t> required under contract with Controller</a:t>
          </a: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i="0" kern="1200" baseline="0" dirty="0">
              <a:latin typeface="Avenir Book" charset="0"/>
              <a:cs typeface="Avenir Book" charset="0"/>
            </a:rPr>
            <a:t>Responsible if they do anything outside the contract</a:t>
          </a:r>
          <a:endParaRPr lang="en-GB" sz="2000" b="0" i="0" kern="1200" dirty="0">
            <a:latin typeface="Avenir Book" charset="0"/>
            <a:cs typeface="Avenir Book" charset="0"/>
          </a:endParaRPr>
        </a:p>
      </dsp:txBody>
      <dsp:txXfrm>
        <a:off x="3659225" y="2769250"/>
        <a:ext cx="4663024" cy="2556230"/>
      </dsp:txXfrm>
    </dsp:sp>
  </dsp:spTree>
</dsp:drawing>
</file>

<file path=ppt/diagrams/drawing3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CCBC3-B8C0-0D4E-A5C5-A1C0A98375B9}">
      <dsp:nvSpPr>
        <dsp:cNvPr id="0" name=""/>
        <dsp:cNvSpPr/>
      </dsp:nvSpPr>
      <dsp:spPr>
        <a:xfrm>
          <a:off x="1405532" y="3213"/>
          <a:ext cx="2638722" cy="1583233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latin typeface="Avenir Book" charset="0"/>
              <a:ea typeface="Avenir Book" charset="0"/>
              <a:cs typeface="Avenir Book" charset="0"/>
            </a:rPr>
            <a:t>On high-risk</a:t>
          </a:r>
          <a:r>
            <a:rPr lang="en-GB" sz="2300" b="0" i="0" kern="1200" baseline="0" dirty="0">
              <a:latin typeface="Avenir Book" charset="0"/>
              <a:ea typeface="Avenir Book" charset="0"/>
              <a:cs typeface="Avenir Book" charset="0"/>
            </a:rPr>
            <a:t> processing before it happens</a:t>
          </a:r>
          <a:endParaRPr lang="en-GB" sz="23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1451903" y="49584"/>
        <a:ext cx="2545980" cy="1490491"/>
      </dsp:txXfrm>
    </dsp:sp>
    <dsp:sp modelId="{5C22B3AE-D549-BD43-A203-201DF1B01F2C}">
      <dsp:nvSpPr>
        <dsp:cNvPr id="0" name=""/>
        <dsp:cNvSpPr/>
      </dsp:nvSpPr>
      <dsp:spPr>
        <a:xfrm>
          <a:off x="4276463" y="467628"/>
          <a:ext cx="559409" cy="6544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4276463" y="598509"/>
        <a:ext cx="391586" cy="392641"/>
      </dsp:txXfrm>
    </dsp:sp>
    <dsp:sp modelId="{AE5BEDBA-7BEE-5C47-82C1-ABFE4EACCD35}">
      <dsp:nvSpPr>
        <dsp:cNvPr id="0" name=""/>
        <dsp:cNvSpPr/>
      </dsp:nvSpPr>
      <dsp:spPr>
        <a:xfrm>
          <a:off x="5099744" y="3213"/>
          <a:ext cx="2638722" cy="1583233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latin typeface="Avenir Book" charset="0"/>
              <a:ea typeface="Avenir Book" charset="0"/>
              <a:cs typeface="Avenir Book" charset="0"/>
            </a:rPr>
            <a:t>Profiling with significant effects</a:t>
          </a:r>
        </a:p>
      </dsp:txBody>
      <dsp:txXfrm>
        <a:off x="5146115" y="49584"/>
        <a:ext cx="2545980" cy="1490491"/>
      </dsp:txXfrm>
    </dsp:sp>
    <dsp:sp modelId="{A7C7D385-F522-B94B-9046-FF94EDA94F8E}">
      <dsp:nvSpPr>
        <dsp:cNvPr id="0" name=""/>
        <dsp:cNvSpPr/>
      </dsp:nvSpPr>
      <dsp:spPr>
        <a:xfrm rot="5400000">
          <a:off x="6139401" y="1771157"/>
          <a:ext cx="559409" cy="6544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 rot="-5400000">
        <a:off x="6222786" y="1818654"/>
        <a:ext cx="392641" cy="391586"/>
      </dsp:txXfrm>
    </dsp:sp>
    <dsp:sp modelId="{A576F6A9-9B61-004E-BA66-5BF236899A9C}">
      <dsp:nvSpPr>
        <dsp:cNvPr id="0" name=""/>
        <dsp:cNvSpPr/>
      </dsp:nvSpPr>
      <dsp:spPr>
        <a:xfrm>
          <a:off x="5099744" y="2641936"/>
          <a:ext cx="2638722" cy="1583233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latin typeface="Avenir Book" charset="0"/>
              <a:ea typeface="Avenir Book" charset="0"/>
              <a:cs typeface="Avenir Book" charset="0"/>
            </a:rPr>
            <a:t>Public surveillance on large scale</a:t>
          </a:r>
        </a:p>
      </dsp:txBody>
      <dsp:txXfrm>
        <a:off x="5146115" y="2688307"/>
        <a:ext cx="2545980" cy="1490491"/>
      </dsp:txXfrm>
    </dsp:sp>
    <dsp:sp modelId="{F141103B-EC6E-E447-8DB9-12E65F223143}">
      <dsp:nvSpPr>
        <dsp:cNvPr id="0" name=""/>
        <dsp:cNvSpPr/>
      </dsp:nvSpPr>
      <dsp:spPr>
        <a:xfrm rot="10800000">
          <a:off x="4308127" y="3106351"/>
          <a:ext cx="559409" cy="6544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8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 rot="10800000">
        <a:off x="4475950" y="3237232"/>
        <a:ext cx="391586" cy="392641"/>
      </dsp:txXfrm>
    </dsp:sp>
    <dsp:sp modelId="{1419DA2A-8DD5-D34F-B2F2-840FDDC17148}">
      <dsp:nvSpPr>
        <dsp:cNvPr id="0" name=""/>
        <dsp:cNvSpPr/>
      </dsp:nvSpPr>
      <dsp:spPr>
        <a:xfrm>
          <a:off x="1405532" y="2641936"/>
          <a:ext cx="2638722" cy="1583233"/>
        </a:xfrm>
        <a:prstGeom prst="roundRect">
          <a:avLst>
            <a:gd name="adj" fmla="val 10000"/>
          </a:avLst>
        </a:prstGeom>
        <a:solidFill>
          <a:schemeClr val="accent2"/>
        </a:soli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latin typeface="Avenir Book" charset="0"/>
              <a:ea typeface="Avenir Book" charset="0"/>
              <a:cs typeface="Avenir Book" charset="0"/>
            </a:rPr>
            <a:t>Large scale special categories / criminal data</a:t>
          </a:r>
        </a:p>
      </dsp:txBody>
      <dsp:txXfrm>
        <a:off x="1451903" y="2688307"/>
        <a:ext cx="2545980" cy="1490491"/>
      </dsp:txXfrm>
    </dsp:sp>
  </dsp:spTree>
</dsp:drawing>
</file>

<file path=ppt/diagrams/drawing3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66CD5C-0668-CC4B-B53A-1E75946B8EE6}">
      <dsp:nvSpPr>
        <dsp:cNvPr id="0" name=""/>
        <dsp:cNvSpPr/>
      </dsp:nvSpPr>
      <dsp:spPr>
        <a:xfrm>
          <a:off x="3952" y="158551"/>
          <a:ext cx="1728035" cy="103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AT LEAST TWO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OF THESE</a:t>
          </a:r>
        </a:p>
      </dsp:txBody>
      <dsp:txXfrm>
        <a:off x="34319" y="188918"/>
        <a:ext cx="1667301" cy="976087"/>
      </dsp:txXfrm>
    </dsp:sp>
    <dsp:sp modelId="{75678F87-DB28-7F42-ACC8-CF5E121BBF53}">
      <dsp:nvSpPr>
        <dsp:cNvPr id="0" name=""/>
        <dsp:cNvSpPr/>
      </dsp:nvSpPr>
      <dsp:spPr>
        <a:xfrm>
          <a:off x="1884054" y="462685"/>
          <a:ext cx="366343" cy="428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1884054" y="548395"/>
        <a:ext cx="256440" cy="257132"/>
      </dsp:txXfrm>
    </dsp:sp>
    <dsp:sp modelId="{7C8223ED-CE93-D947-9A4D-62F059DB38B4}">
      <dsp:nvSpPr>
        <dsp:cNvPr id="0" name=""/>
        <dsp:cNvSpPr/>
      </dsp:nvSpPr>
      <dsp:spPr>
        <a:xfrm>
          <a:off x="2423201" y="158551"/>
          <a:ext cx="1728035" cy="103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Automated decisions</a:t>
          </a:r>
        </a:p>
      </dsp:txBody>
      <dsp:txXfrm>
        <a:off x="2453568" y="188918"/>
        <a:ext cx="1667301" cy="976087"/>
      </dsp:txXfrm>
    </dsp:sp>
    <dsp:sp modelId="{FDFA2469-FD82-4E40-8803-1FE6AB3C87BD}">
      <dsp:nvSpPr>
        <dsp:cNvPr id="0" name=""/>
        <dsp:cNvSpPr/>
      </dsp:nvSpPr>
      <dsp:spPr>
        <a:xfrm>
          <a:off x="4303304" y="462685"/>
          <a:ext cx="366343" cy="428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latin typeface="Avenir Book" charset="0"/>
            <a:ea typeface="Avenir Book" charset="0"/>
            <a:cs typeface="Avenir Book" charset="0"/>
          </a:endParaRPr>
        </a:p>
      </dsp:txBody>
      <dsp:txXfrm>
        <a:off x="4303304" y="548395"/>
        <a:ext cx="256440" cy="257132"/>
      </dsp:txXfrm>
    </dsp:sp>
    <dsp:sp modelId="{0BB9984F-CBF1-1E41-806D-9173E1CE0873}">
      <dsp:nvSpPr>
        <dsp:cNvPr id="0" name=""/>
        <dsp:cNvSpPr/>
      </dsp:nvSpPr>
      <dsp:spPr>
        <a:xfrm>
          <a:off x="4842451" y="158551"/>
          <a:ext cx="1728035" cy="103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Systematic monitoring</a:t>
          </a:r>
        </a:p>
      </dsp:txBody>
      <dsp:txXfrm>
        <a:off x="4872818" y="188918"/>
        <a:ext cx="1667301" cy="976087"/>
      </dsp:txXfrm>
    </dsp:sp>
    <dsp:sp modelId="{EE1A0C6E-F2BC-824A-9C75-2EF3BF2DAEA1}">
      <dsp:nvSpPr>
        <dsp:cNvPr id="0" name=""/>
        <dsp:cNvSpPr/>
      </dsp:nvSpPr>
      <dsp:spPr>
        <a:xfrm>
          <a:off x="6722553" y="462685"/>
          <a:ext cx="366343" cy="428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latin typeface="Avenir Book" charset="0"/>
            <a:ea typeface="Avenir Book" charset="0"/>
            <a:cs typeface="Avenir Book" charset="0"/>
          </a:endParaRPr>
        </a:p>
      </dsp:txBody>
      <dsp:txXfrm>
        <a:off x="6722553" y="548395"/>
        <a:ext cx="256440" cy="257132"/>
      </dsp:txXfrm>
    </dsp:sp>
    <dsp:sp modelId="{B35D8AC0-EAC2-8943-9DF9-429C58CE6430}">
      <dsp:nvSpPr>
        <dsp:cNvPr id="0" name=""/>
        <dsp:cNvSpPr/>
      </dsp:nvSpPr>
      <dsp:spPr>
        <a:xfrm>
          <a:off x="7261700" y="158551"/>
          <a:ext cx="1728035" cy="103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Sensitive data</a:t>
          </a:r>
        </a:p>
      </dsp:txBody>
      <dsp:txXfrm>
        <a:off x="7292067" y="188918"/>
        <a:ext cx="1667301" cy="976087"/>
      </dsp:txXfrm>
    </dsp:sp>
    <dsp:sp modelId="{10C3A615-2A8D-2747-B934-BCC5F788800E}">
      <dsp:nvSpPr>
        <dsp:cNvPr id="0" name=""/>
        <dsp:cNvSpPr/>
      </dsp:nvSpPr>
      <dsp:spPr>
        <a:xfrm rot="5400000">
          <a:off x="7942546" y="1316334"/>
          <a:ext cx="366343" cy="428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latin typeface="Avenir Book" charset="0"/>
            <a:ea typeface="Avenir Book" charset="0"/>
            <a:cs typeface="Avenir Book" charset="0"/>
          </a:endParaRPr>
        </a:p>
      </dsp:txBody>
      <dsp:txXfrm rot="-5400000">
        <a:off x="7997152" y="1347439"/>
        <a:ext cx="257132" cy="256440"/>
      </dsp:txXfrm>
    </dsp:sp>
    <dsp:sp modelId="{11C07327-A51A-6942-8786-35A0D8AFBA60}">
      <dsp:nvSpPr>
        <dsp:cNvPr id="0" name=""/>
        <dsp:cNvSpPr/>
      </dsp:nvSpPr>
      <dsp:spPr>
        <a:xfrm>
          <a:off x="7261700" y="1886586"/>
          <a:ext cx="1728035" cy="103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Large scale processing</a:t>
          </a:r>
        </a:p>
      </dsp:txBody>
      <dsp:txXfrm>
        <a:off x="7292067" y="1916953"/>
        <a:ext cx="1667301" cy="976087"/>
      </dsp:txXfrm>
    </dsp:sp>
    <dsp:sp modelId="{6F0870B8-F3B9-CD4F-96C2-E84AE4F3518E}">
      <dsp:nvSpPr>
        <dsp:cNvPr id="0" name=""/>
        <dsp:cNvSpPr/>
      </dsp:nvSpPr>
      <dsp:spPr>
        <a:xfrm rot="10800000">
          <a:off x="6743289" y="2190720"/>
          <a:ext cx="366343" cy="428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>
            <a:latin typeface="Avenir Book" charset="0"/>
            <a:ea typeface="Avenir Book" charset="0"/>
            <a:cs typeface="Avenir Book" charset="0"/>
          </a:endParaRPr>
        </a:p>
      </dsp:txBody>
      <dsp:txXfrm rot="10800000">
        <a:off x="6853192" y="2276430"/>
        <a:ext cx="256440" cy="257132"/>
      </dsp:txXfrm>
    </dsp:sp>
    <dsp:sp modelId="{961C9863-9F5C-A242-8FFF-407861D66381}">
      <dsp:nvSpPr>
        <dsp:cNvPr id="0" name=""/>
        <dsp:cNvSpPr/>
      </dsp:nvSpPr>
      <dsp:spPr>
        <a:xfrm>
          <a:off x="4842451" y="1886586"/>
          <a:ext cx="1728035" cy="103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Matching datasets</a:t>
          </a:r>
        </a:p>
      </dsp:txBody>
      <dsp:txXfrm>
        <a:off x="4872818" y="1916953"/>
        <a:ext cx="1667301" cy="976087"/>
      </dsp:txXfrm>
    </dsp:sp>
    <dsp:sp modelId="{10BCDB38-3769-4B47-8536-3FCE677B676A}">
      <dsp:nvSpPr>
        <dsp:cNvPr id="0" name=""/>
        <dsp:cNvSpPr/>
      </dsp:nvSpPr>
      <dsp:spPr>
        <a:xfrm rot="10800000">
          <a:off x="4324040" y="2190720"/>
          <a:ext cx="366343" cy="428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10800000">
        <a:off x="4433943" y="2276430"/>
        <a:ext cx="256440" cy="257132"/>
      </dsp:txXfrm>
    </dsp:sp>
    <dsp:sp modelId="{54FE79C3-54D1-8644-AD05-D348DDFE8A18}">
      <dsp:nvSpPr>
        <dsp:cNvPr id="0" name=""/>
        <dsp:cNvSpPr/>
      </dsp:nvSpPr>
      <dsp:spPr>
        <a:xfrm>
          <a:off x="2423201" y="1886586"/>
          <a:ext cx="1728035" cy="103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Vulnerable subjects</a:t>
          </a:r>
        </a:p>
      </dsp:txBody>
      <dsp:txXfrm>
        <a:off x="2453568" y="1916953"/>
        <a:ext cx="1667301" cy="976087"/>
      </dsp:txXfrm>
    </dsp:sp>
    <dsp:sp modelId="{77C8045B-7FCF-214D-93FF-B4CFAF400507}">
      <dsp:nvSpPr>
        <dsp:cNvPr id="0" name=""/>
        <dsp:cNvSpPr/>
      </dsp:nvSpPr>
      <dsp:spPr>
        <a:xfrm rot="10800000">
          <a:off x="1904791" y="2190720"/>
          <a:ext cx="366343" cy="428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10800000">
        <a:off x="2014694" y="2276430"/>
        <a:ext cx="256440" cy="257132"/>
      </dsp:txXfrm>
    </dsp:sp>
    <dsp:sp modelId="{7555BE12-97E5-D341-88A4-B698EDACAD00}">
      <dsp:nvSpPr>
        <dsp:cNvPr id="0" name=""/>
        <dsp:cNvSpPr/>
      </dsp:nvSpPr>
      <dsp:spPr>
        <a:xfrm>
          <a:off x="3952" y="1886586"/>
          <a:ext cx="1728035" cy="103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Innovative techniques</a:t>
          </a:r>
        </a:p>
      </dsp:txBody>
      <dsp:txXfrm>
        <a:off x="34319" y="1916953"/>
        <a:ext cx="1667301" cy="976087"/>
      </dsp:txXfrm>
    </dsp:sp>
    <dsp:sp modelId="{1568CAB0-44DB-764B-B534-55169D4C9E92}">
      <dsp:nvSpPr>
        <dsp:cNvPr id="0" name=""/>
        <dsp:cNvSpPr/>
      </dsp:nvSpPr>
      <dsp:spPr>
        <a:xfrm rot="5400000">
          <a:off x="684798" y="3044370"/>
          <a:ext cx="366343" cy="428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 rot="-5400000">
        <a:off x="739404" y="3075475"/>
        <a:ext cx="257132" cy="256440"/>
      </dsp:txXfrm>
    </dsp:sp>
    <dsp:sp modelId="{80CC1033-EBC8-CB4A-9C84-B5F060FEA977}">
      <dsp:nvSpPr>
        <dsp:cNvPr id="0" name=""/>
        <dsp:cNvSpPr/>
      </dsp:nvSpPr>
      <dsp:spPr>
        <a:xfrm>
          <a:off x="3952" y="3614621"/>
          <a:ext cx="1728035" cy="103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International transfers</a:t>
          </a:r>
        </a:p>
      </dsp:txBody>
      <dsp:txXfrm>
        <a:off x="34319" y="3644988"/>
        <a:ext cx="1667301" cy="976087"/>
      </dsp:txXfrm>
    </dsp:sp>
    <dsp:sp modelId="{4C9CA9E9-B185-E140-9AEC-9A5B8D5230A7}">
      <dsp:nvSpPr>
        <dsp:cNvPr id="0" name=""/>
        <dsp:cNvSpPr/>
      </dsp:nvSpPr>
      <dsp:spPr>
        <a:xfrm>
          <a:off x="1884054" y="3918755"/>
          <a:ext cx="366343" cy="42855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400" kern="1200"/>
        </a:p>
      </dsp:txBody>
      <dsp:txXfrm>
        <a:off x="1884054" y="4004465"/>
        <a:ext cx="256440" cy="257132"/>
      </dsp:txXfrm>
    </dsp:sp>
    <dsp:sp modelId="{EBEA6023-8343-F44E-B16B-1955998EE0FB}">
      <dsp:nvSpPr>
        <dsp:cNvPr id="0" name=""/>
        <dsp:cNvSpPr/>
      </dsp:nvSpPr>
      <dsp:spPr>
        <a:xfrm>
          <a:off x="2423201" y="3614621"/>
          <a:ext cx="1728035" cy="103682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latin typeface="Avenir Book" charset="0"/>
              <a:ea typeface="Avenir Book" charset="0"/>
              <a:cs typeface="Avenir Book" charset="0"/>
            </a:rPr>
            <a:t>Processing that limits rights</a:t>
          </a:r>
        </a:p>
      </dsp:txBody>
      <dsp:txXfrm>
        <a:off x="2453568" y="3644988"/>
        <a:ext cx="1667301" cy="976087"/>
      </dsp:txXfrm>
    </dsp:sp>
  </dsp:spTree>
</dsp:drawing>
</file>

<file path=ppt/diagrams/drawing3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3CCBC3-B8C0-0D4E-A5C5-A1C0A98375B9}">
      <dsp:nvSpPr>
        <dsp:cNvPr id="0" name=""/>
        <dsp:cNvSpPr/>
      </dsp:nvSpPr>
      <dsp:spPr>
        <a:xfrm>
          <a:off x="1405532" y="3213"/>
          <a:ext cx="2638722" cy="158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 Book" charset="0"/>
              <a:ea typeface="Avenir Book" charset="0"/>
              <a:cs typeface="Avenir Book" charset="0"/>
            </a:rPr>
            <a:t>Systematic description of project and purposes</a:t>
          </a:r>
        </a:p>
      </dsp:txBody>
      <dsp:txXfrm>
        <a:off x="1451903" y="49584"/>
        <a:ext cx="2545980" cy="1490491"/>
      </dsp:txXfrm>
    </dsp:sp>
    <dsp:sp modelId="{5C22B3AE-D549-BD43-A203-201DF1B01F2C}">
      <dsp:nvSpPr>
        <dsp:cNvPr id="0" name=""/>
        <dsp:cNvSpPr/>
      </dsp:nvSpPr>
      <dsp:spPr>
        <a:xfrm>
          <a:off x="4276463" y="467628"/>
          <a:ext cx="559409" cy="6544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4276463" y="598509"/>
        <a:ext cx="391586" cy="392641"/>
      </dsp:txXfrm>
    </dsp:sp>
    <dsp:sp modelId="{AE5BEDBA-7BEE-5C47-82C1-ABFE4EACCD35}">
      <dsp:nvSpPr>
        <dsp:cNvPr id="0" name=""/>
        <dsp:cNvSpPr/>
      </dsp:nvSpPr>
      <dsp:spPr>
        <a:xfrm>
          <a:off x="5099744" y="3213"/>
          <a:ext cx="2638722" cy="158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 Book" charset="0"/>
              <a:ea typeface="Avenir Book" charset="0"/>
              <a:cs typeface="Avenir Book" charset="0"/>
            </a:rPr>
            <a:t>Assess necessity and proportionality</a:t>
          </a:r>
        </a:p>
      </dsp:txBody>
      <dsp:txXfrm>
        <a:off x="5146115" y="49584"/>
        <a:ext cx="2545980" cy="1490491"/>
      </dsp:txXfrm>
    </dsp:sp>
    <dsp:sp modelId="{A7C7D385-F522-B94B-9046-FF94EDA94F8E}">
      <dsp:nvSpPr>
        <dsp:cNvPr id="0" name=""/>
        <dsp:cNvSpPr/>
      </dsp:nvSpPr>
      <dsp:spPr>
        <a:xfrm rot="5400000">
          <a:off x="6139401" y="1771157"/>
          <a:ext cx="559409" cy="6544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 rot="-5400000">
        <a:off x="6222786" y="1818654"/>
        <a:ext cx="392641" cy="391586"/>
      </dsp:txXfrm>
    </dsp:sp>
    <dsp:sp modelId="{4F34A899-39C8-3643-A83A-20955EF94C8B}">
      <dsp:nvSpPr>
        <dsp:cNvPr id="0" name=""/>
        <dsp:cNvSpPr/>
      </dsp:nvSpPr>
      <dsp:spPr>
        <a:xfrm>
          <a:off x="5099744" y="2641936"/>
          <a:ext cx="2638722" cy="158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venir Book" charset="0"/>
              <a:ea typeface="Avenir Book" charset="0"/>
              <a:cs typeface="Avenir Book" charset="0"/>
            </a:rPr>
            <a:t>Identify risks</a:t>
          </a:r>
        </a:p>
      </dsp:txBody>
      <dsp:txXfrm>
        <a:off x="5146115" y="2688307"/>
        <a:ext cx="2545980" cy="1490491"/>
      </dsp:txXfrm>
    </dsp:sp>
    <dsp:sp modelId="{8EC26E2D-0EDE-374F-BE2B-581254D06A43}">
      <dsp:nvSpPr>
        <dsp:cNvPr id="0" name=""/>
        <dsp:cNvSpPr/>
      </dsp:nvSpPr>
      <dsp:spPr>
        <a:xfrm rot="10800000">
          <a:off x="4308127" y="3106351"/>
          <a:ext cx="559409" cy="654403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7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 rot="10800000">
        <a:off x="4475950" y="3237232"/>
        <a:ext cx="391586" cy="392641"/>
      </dsp:txXfrm>
    </dsp:sp>
    <dsp:sp modelId="{A576F6A9-9B61-004E-BA66-5BF236899A9C}">
      <dsp:nvSpPr>
        <dsp:cNvPr id="0" name=""/>
        <dsp:cNvSpPr/>
      </dsp:nvSpPr>
      <dsp:spPr>
        <a:xfrm>
          <a:off x="1405532" y="2641936"/>
          <a:ext cx="2638722" cy="158323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satMod val="120000"/>
                <a:lumMod val="12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9000"/>
                <a:lumMod val="90000"/>
              </a:schemeClr>
            </a:gs>
          </a:gsLst>
          <a:lin ang="5400000" scaled="0"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 Book" charset="0"/>
              <a:ea typeface="Avenir Book" charset="0"/>
              <a:cs typeface="Avenir Book" charset="0"/>
            </a:rPr>
            <a:t>Apply suitable measures and safeguards</a:t>
          </a:r>
        </a:p>
      </dsp:txBody>
      <dsp:txXfrm>
        <a:off x="1451903" y="2688307"/>
        <a:ext cx="2545980" cy="1490491"/>
      </dsp:txXfrm>
    </dsp:sp>
  </dsp:spTree>
</dsp:drawing>
</file>

<file path=ppt/diagrams/drawing3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8B884-F991-814E-BC51-CE0EE6D622E7}">
      <dsp:nvSpPr>
        <dsp:cNvPr id="0" name=""/>
        <dsp:cNvSpPr/>
      </dsp:nvSpPr>
      <dsp:spPr>
        <a:xfrm>
          <a:off x="4579" y="0"/>
          <a:ext cx="2747853" cy="2556230"/>
        </a:xfrm>
        <a:prstGeom prst="upArrow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E2D859-8178-FB42-92EA-7B97BC1455B5}">
      <dsp:nvSpPr>
        <dsp:cNvPr id="0" name=""/>
        <dsp:cNvSpPr/>
      </dsp:nvSpPr>
      <dsp:spPr>
        <a:xfrm>
          <a:off x="2834869" y="0"/>
          <a:ext cx="4663024" cy="255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0" rIns="426720" bIns="42672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0" b="0" i="0" kern="1200" dirty="0">
              <a:latin typeface="Avenir Book" charset="0"/>
              <a:cs typeface="Avenir Book" charset="0"/>
            </a:rPr>
            <a:t>Controller</a:t>
          </a: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i="0" kern="1200" dirty="0">
              <a:latin typeface="Avenir Book" charset="0"/>
              <a:cs typeface="Avenir Book" charset="0"/>
            </a:rPr>
            <a:t>Decides</a:t>
          </a:r>
          <a:r>
            <a:rPr lang="en-GB" sz="2000" b="0" i="0" kern="1200" baseline="0" dirty="0">
              <a:latin typeface="Avenir Book" charset="0"/>
              <a:cs typeface="Avenir Book" charset="0"/>
            </a:rPr>
            <a:t> how and why data is used</a:t>
          </a:r>
          <a:endParaRPr lang="en-GB" sz="2000" b="0" i="0" kern="1200" dirty="0">
            <a:latin typeface="Avenir Book" charset="0"/>
            <a:cs typeface="Avenir Book" charset="0"/>
          </a:endParaRPr>
        </a:p>
      </dsp:txBody>
      <dsp:txXfrm>
        <a:off x="2834869" y="0"/>
        <a:ext cx="4663024" cy="2556230"/>
      </dsp:txXfrm>
    </dsp:sp>
    <dsp:sp modelId="{BD38D177-FE2E-7B4D-8E38-09994D7FAF24}">
      <dsp:nvSpPr>
        <dsp:cNvPr id="0" name=""/>
        <dsp:cNvSpPr/>
      </dsp:nvSpPr>
      <dsp:spPr>
        <a:xfrm>
          <a:off x="828935" y="2769250"/>
          <a:ext cx="2747853" cy="2556230"/>
        </a:xfrm>
        <a:prstGeom prst="downArrow">
          <a:avLst/>
        </a:prstGeom>
        <a:gradFill flip="none" rotWithShape="1">
          <a:gsLst>
            <a:gs pos="0">
              <a:schemeClr val="accent2">
                <a:lumMod val="67000"/>
              </a:schemeClr>
            </a:gs>
            <a:gs pos="48000">
              <a:schemeClr val="accent2">
                <a:lumMod val="97000"/>
                <a:lumOff val="3000"/>
              </a:schemeClr>
            </a:gs>
            <a:gs pos="100000">
              <a:schemeClr val="accent2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>
          <a:outerShdw blurRad="50800" dist="254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flat" dir="tl">
            <a:rot lat="0" lon="0" rev="6360000"/>
          </a:lightRig>
        </a:scene3d>
        <a:sp3d prstMaterial="flat">
          <a:bevelT w="12700" h="1270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AA52F53-7796-3F4E-911D-45533ABC20A8}">
      <dsp:nvSpPr>
        <dsp:cNvPr id="0" name=""/>
        <dsp:cNvSpPr/>
      </dsp:nvSpPr>
      <dsp:spPr>
        <a:xfrm>
          <a:off x="3659225" y="2769250"/>
          <a:ext cx="4663024" cy="2556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6720" tIns="0" rIns="426720" bIns="426720" numCol="1" spcCol="1270" anchor="ctr" anchorCtr="0">
          <a:noAutofit/>
        </a:bodyPr>
        <a:lstStyle/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000" b="0" i="0" kern="1200" dirty="0">
              <a:latin typeface="Avenir Book" charset="0"/>
              <a:cs typeface="Avenir Book" charset="0"/>
            </a:rPr>
            <a:t>Processor</a:t>
          </a: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i="0" kern="1200" dirty="0">
              <a:latin typeface="Avenir Book" charset="0"/>
              <a:cs typeface="Avenir Book" charset="0"/>
            </a:rPr>
            <a:t>Does as</a:t>
          </a:r>
          <a:r>
            <a:rPr lang="en-GB" sz="2000" b="0" i="0" kern="1200" baseline="0" dirty="0">
              <a:latin typeface="Avenir Book" charset="0"/>
              <a:cs typeface="Avenir Book" charset="0"/>
            </a:rPr>
            <a:t> required under contract with Controller</a:t>
          </a:r>
        </a:p>
        <a:p>
          <a:pPr marL="0" lvl="0" indent="0" algn="ctr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000" b="0" i="0" kern="1200" baseline="0" dirty="0">
              <a:latin typeface="Avenir Book" charset="0"/>
              <a:cs typeface="Avenir Book" charset="0"/>
            </a:rPr>
            <a:t>Responsible if they do anything outside the contract</a:t>
          </a:r>
          <a:endParaRPr lang="en-GB" sz="2000" b="0" i="0" kern="1200" dirty="0">
            <a:latin typeface="Avenir Book" charset="0"/>
            <a:cs typeface="Avenir Book" charset="0"/>
          </a:endParaRPr>
        </a:p>
      </dsp:txBody>
      <dsp:txXfrm>
        <a:off x="3659225" y="2769250"/>
        <a:ext cx="4663024" cy="255623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5B054-2D9D-AA42-BE49-267264D9682C}">
      <dsp:nvSpPr>
        <dsp:cNvPr id="0" name=""/>
        <dsp:cNvSpPr/>
      </dsp:nvSpPr>
      <dsp:spPr>
        <a:xfrm>
          <a:off x="0" y="319541"/>
          <a:ext cx="2771321" cy="1662792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b="0" i="0" kern="1200" dirty="0">
              <a:latin typeface="Avenir Book" charset="0"/>
              <a:ea typeface="Avenir Book" charset="0"/>
              <a:cs typeface="Avenir Book" charset="0"/>
            </a:rPr>
            <a:t>a) </a:t>
          </a:r>
          <a:r>
            <a:rPr lang="en-GB" sz="3200" kern="1200" dirty="0">
              <a:latin typeface="Avenir Book" charset="0"/>
              <a:ea typeface="Avenir Book" charset="0"/>
              <a:cs typeface="Avenir Book" charset="0"/>
            </a:rPr>
            <a:t>Lawfulness, fairness and transparency</a:t>
          </a:r>
          <a:endParaRPr lang="en-GB" sz="32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0" y="319541"/>
        <a:ext cx="2771321" cy="1662792"/>
      </dsp:txXfrm>
    </dsp:sp>
    <dsp:sp modelId="{0E0B88E9-868A-0347-BEFA-A0029181CF12}">
      <dsp:nvSpPr>
        <dsp:cNvPr id="0" name=""/>
        <dsp:cNvSpPr/>
      </dsp:nvSpPr>
      <dsp:spPr>
        <a:xfrm>
          <a:off x="3048453" y="319541"/>
          <a:ext cx="2771321" cy="1662792"/>
        </a:xfrm>
        <a:prstGeom prst="rect">
          <a:avLst/>
        </a:prstGeom>
        <a:solidFill>
          <a:schemeClr val="accent2">
            <a:shade val="50000"/>
            <a:hueOff val="156859"/>
            <a:satOff val="-884"/>
            <a:lumOff val="152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b="0" i="0" kern="1200" dirty="0">
              <a:latin typeface="Avenir Book" charset="0"/>
              <a:ea typeface="Avenir Book" charset="0"/>
              <a:cs typeface="Avenir Book" charset="0"/>
            </a:rPr>
            <a:t>b) </a:t>
          </a:r>
          <a:r>
            <a:rPr lang="en-GB" sz="3200" kern="1200" dirty="0">
              <a:latin typeface="Avenir Book" charset="0"/>
              <a:ea typeface="Avenir Book" charset="0"/>
              <a:cs typeface="Avenir Book" charset="0"/>
            </a:rPr>
            <a:t>Purpose limitation</a:t>
          </a:r>
          <a:endParaRPr lang="en-GB" sz="32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3048453" y="319541"/>
        <a:ext cx="2771321" cy="1662792"/>
      </dsp:txXfrm>
    </dsp:sp>
    <dsp:sp modelId="{12538ABF-18EF-E543-9FBB-8F4FBEE5936E}">
      <dsp:nvSpPr>
        <dsp:cNvPr id="0" name=""/>
        <dsp:cNvSpPr/>
      </dsp:nvSpPr>
      <dsp:spPr>
        <a:xfrm>
          <a:off x="6096906" y="319541"/>
          <a:ext cx="2771321" cy="1662792"/>
        </a:xfrm>
        <a:prstGeom prst="rect">
          <a:avLst/>
        </a:prstGeom>
        <a:solidFill>
          <a:schemeClr val="accent2">
            <a:shade val="50000"/>
            <a:hueOff val="313718"/>
            <a:satOff val="-1767"/>
            <a:lumOff val="305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9540" tIns="129540" rIns="129540" bIns="12954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b="0" i="0" kern="1200" dirty="0">
              <a:latin typeface="Avenir Book" charset="0"/>
              <a:ea typeface="Avenir Book" charset="0"/>
              <a:cs typeface="Avenir Book" charset="0"/>
            </a:rPr>
            <a:t>c) </a:t>
          </a:r>
          <a:r>
            <a:rPr lang="en-GB" sz="3400" kern="1200" dirty="0">
              <a:latin typeface="Avenir Book" charset="0"/>
              <a:ea typeface="Avenir Book" charset="0"/>
              <a:cs typeface="Avenir Book" charset="0"/>
            </a:rPr>
            <a:t>Data minimisation</a:t>
          </a:r>
          <a:endParaRPr lang="en-GB" sz="34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096906" y="319541"/>
        <a:ext cx="2771321" cy="1662792"/>
      </dsp:txXfrm>
    </dsp:sp>
    <dsp:sp modelId="{C95477E7-43A3-774D-8F23-7323277EB4E3}">
      <dsp:nvSpPr>
        <dsp:cNvPr id="0" name=""/>
        <dsp:cNvSpPr/>
      </dsp:nvSpPr>
      <dsp:spPr>
        <a:xfrm>
          <a:off x="0" y="2259466"/>
          <a:ext cx="2771321" cy="1662792"/>
        </a:xfrm>
        <a:prstGeom prst="rect">
          <a:avLst/>
        </a:prstGeom>
        <a:solidFill>
          <a:schemeClr val="accent2">
            <a:shade val="50000"/>
            <a:hueOff val="470577"/>
            <a:satOff val="-2651"/>
            <a:lumOff val="458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0" i="0" kern="1200" dirty="0">
              <a:latin typeface="Avenir Book" charset="0"/>
              <a:ea typeface="Avenir Book" charset="0"/>
              <a:cs typeface="Avenir Book" charset="0"/>
            </a:rPr>
            <a:t>d) Accuracy</a:t>
          </a:r>
        </a:p>
      </dsp:txBody>
      <dsp:txXfrm>
        <a:off x="0" y="2259466"/>
        <a:ext cx="2771321" cy="1662792"/>
      </dsp:txXfrm>
    </dsp:sp>
    <dsp:sp modelId="{C21165CE-B4EA-654C-91D1-9E8C0383A8C9}">
      <dsp:nvSpPr>
        <dsp:cNvPr id="0" name=""/>
        <dsp:cNvSpPr/>
      </dsp:nvSpPr>
      <dsp:spPr>
        <a:xfrm>
          <a:off x="3048453" y="2259466"/>
          <a:ext cx="2771321" cy="1662792"/>
        </a:xfrm>
        <a:prstGeom prst="rect">
          <a:avLst/>
        </a:prstGeom>
        <a:solidFill>
          <a:schemeClr val="accent2">
            <a:shade val="50000"/>
            <a:hueOff val="313718"/>
            <a:satOff val="-1767"/>
            <a:lumOff val="305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600" b="0" i="0" kern="1200" dirty="0">
              <a:latin typeface="Avenir Book" charset="0"/>
              <a:ea typeface="Avenir Book" charset="0"/>
              <a:cs typeface="Avenir Book" charset="0"/>
            </a:rPr>
            <a:t>e) Purpose limitation</a:t>
          </a:r>
        </a:p>
      </dsp:txBody>
      <dsp:txXfrm>
        <a:off x="3048453" y="2259466"/>
        <a:ext cx="2771321" cy="1662792"/>
      </dsp:txXfrm>
    </dsp:sp>
    <dsp:sp modelId="{EF7A20D5-9CE0-EC4A-9878-F2A84076450E}">
      <dsp:nvSpPr>
        <dsp:cNvPr id="0" name=""/>
        <dsp:cNvSpPr/>
      </dsp:nvSpPr>
      <dsp:spPr>
        <a:xfrm>
          <a:off x="6096906" y="2259466"/>
          <a:ext cx="2771321" cy="1662792"/>
        </a:xfrm>
        <a:prstGeom prst="rect">
          <a:avLst/>
        </a:prstGeom>
        <a:solidFill>
          <a:schemeClr val="accent2">
            <a:shade val="50000"/>
            <a:hueOff val="156859"/>
            <a:satOff val="-884"/>
            <a:lumOff val="152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 noProof="0" dirty="0">
              <a:latin typeface="Avenir Book" charset="0"/>
              <a:ea typeface="Avenir Book" charset="0"/>
              <a:cs typeface="Avenir Book" charset="0"/>
            </a:rPr>
            <a:t>f) </a:t>
          </a:r>
          <a:r>
            <a:rPr lang="en-GB" sz="3000" kern="1200" dirty="0">
              <a:latin typeface="Avenir Book" charset="0"/>
              <a:ea typeface="Avenir Book" charset="0"/>
              <a:cs typeface="Avenir Book" charset="0"/>
            </a:rPr>
            <a:t>Integrity and confidentiality</a:t>
          </a:r>
          <a:endParaRPr lang="en-GB" sz="3000" b="0" i="0" kern="1200" noProof="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6096906" y="2259466"/>
        <a:ext cx="2771321" cy="16627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5B054-2D9D-AA42-BE49-267264D9682C}">
      <dsp:nvSpPr>
        <dsp:cNvPr id="0" name=""/>
        <dsp:cNvSpPr/>
      </dsp:nvSpPr>
      <dsp:spPr>
        <a:xfrm>
          <a:off x="0" y="366712"/>
          <a:ext cx="2771321" cy="1662792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 dirty="0">
              <a:latin typeface="Avenir Book" charset="0"/>
              <a:ea typeface="Avenir Book" charset="0"/>
              <a:cs typeface="Avenir Book" charset="0"/>
            </a:rPr>
            <a:t>Consent</a:t>
          </a:r>
        </a:p>
      </dsp:txBody>
      <dsp:txXfrm>
        <a:off x="0" y="366712"/>
        <a:ext cx="2771321" cy="1662792"/>
      </dsp:txXfrm>
    </dsp:sp>
    <dsp:sp modelId="{0E0B88E9-868A-0347-BEFA-A0029181CF12}">
      <dsp:nvSpPr>
        <dsp:cNvPr id="0" name=""/>
        <dsp:cNvSpPr/>
      </dsp:nvSpPr>
      <dsp:spPr>
        <a:xfrm>
          <a:off x="3048453" y="366712"/>
          <a:ext cx="2771321" cy="1662792"/>
        </a:xfrm>
        <a:prstGeom prst="rect">
          <a:avLst/>
        </a:prstGeom>
        <a:solidFill>
          <a:schemeClr val="accent2">
            <a:shade val="50000"/>
            <a:hueOff val="156859"/>
            <a:satOff val="-884"/>
            <a:lumOff val="152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 dirty="0">
              <a:latin typeface="Avenir Book" charset="0"/>
              <a:ea typeface="Avenir Book" charset="0"/>
              <a:cs typeface="Avenir Book" charset="0"/>
            </a:rPr>
            <a:t>Necessary for contract</a:t>
          </a:r>
        </a:p>
      </dsp:txBody>
      <dsp:txXfrm>
        <a:off x="3048453" y="366712"/>
        <a:ext cx="2771321" cy="1662792"/>
      </dsp:txXfrm>
    </dsp:sp>
    <dsp:sp modelId="{12538ABF-18EF-E543-9FBB-8F4FBEE5936E}">
      <dsp:nvSpPr>
        <dsp:cNvPr id="0" name=""/>
        <dsp:cNvSpPr/>
      </dsp:nvSpPr>
      <dsp:spPr>
        <a:xfrm>
          <a:off x="6096906" y="366712"/>
          <a:ext cx="2771321" cy="1662792"/>
        </a:xfrm>
        <a:prstGeom prst="rect">
          <a:avLst/>
        </a:prstGeom>
        <a:solidFill>
          <a:schemeClr val="accent2">
            <a:shade val="50000"/>
            <a:hueOff val="313718"/>
            <a:satOff val="-1767"/>
            <a:lumOff val="305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 dirty="0">
              <a:latin typeface="Avenir Book" charset="0"/>
              <a:ea typeface="Avenir Book" charset="0"/>
              <a:cs typeface="Avenir Book" charset="0"/>
            </a:rPr>
            <a:t>Legal obligation</a:t>
          </a:r>
        </a:p>
      </dsp:txBody>
      <dsp:txXfrm>
        <a:off x="6096906" y="366712"/>
        <a:ext cx="2771321" cy="1662792"/>
      </dsp:txXfrm>
    </dsp:sp>
    <dsp:sp modelId="{C95477E7-43A3-774D-8F23-7323277EB4E3}">
      <dsp:nvSpPr>
        <dsp:cNvPr id="0" name=""/>
        <dsp:cNvSpPr/>
      </dsp:nvSpPr>
      <dsp:spPr>
        <a:xfrm>
          <a:off x="0" y="2306637"/>
          <a:ext cx="2771321" cy="1662792"/>
        </a:xfrm>
        <a:prstGeom prst="rect">
          <a:avLst/>
        </a:prstGeom>
        <a:solidFill>
          <a:schemeClr val="accent2">
            <a:shade val="50000"/>
            <a:hueOff val="470577"/>
            <a:satOff val="-2651"/>
            <a:lumOff val="458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Vital interests</a:t>
          </a:r>
        </a:p>
      </dsp:txBody>
      <dsp:txXfrm>
        <a:off x="0" y="2306637"/>
        <a:ext cx="2771321" cy="1662792"/>
      </dsp:txXfrm>
    </dsp:sp>
    <dsp:sp modelId="{C21165CE-B4EA-654C-91D1-9E8C0383A8C9}">
      <dsp:nvSpPr>
        <dsp:cNvPr id="0" name=""/>
        <dsp:cNvSpPr/>
      </dsp:nvSpPr>
      <dsp:spPr>
        <a:xfrm>
          <a:off x="3048453" y="2306637"/>
          <a:ext cx="2771321" cy="1662792"/>
        </a:xfrm>
        <a:prstGeom prst="rect">
          <a:avLst/>
        </a:prstGeom>
        <a:solidFill>
          <a:schemeClr val="accent2">
            <a:shade val="50000"/>
            <a:hueOff val="313718"/>
            <a:satOff val="-1767"/>
            <a:lumOff val="305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>
              <a:latin typeface="Avenir Book" charset="0"/>
              <a:ea typeface="Avenir Book" charset="0"/>
              <a:cs typeface="Avenir Book" charset="0"/>
            </a:rPr>
            <a:t>Official </a:t>
          </a:r>
          <a:r>
            <a:rPr lang="en-GB" sz="3000" b="0" i="0" kern="1200" baseline="0">
              <a:latin typeface="Avenir Book" charset="0"/>
              <a:ea typeface="Avenir Book" charset="0"/>
              <a:cs typeface="Avenir Book" charset="0"/>
            </a:rPr>
            <a:t>authority </a:t>
          </a:r>
          <a:r>
            <a:rPr lang="en-GB" sz="3000" b="0" i="0" kern="1200" baseline="0" dirty="0">
              <a:latin typeface="Avenir Book" charset="0"/>
              <a:ea typeface="Avenir Book" charset="0"/>
              <a:cs typeface="Avenir Book" charset="0"/>
            </a:rPr>
            <a:t>/ public interest</a:t>
          </a:r>
          <a:endParaRPr lang="en-GB" sz="30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3048453" y="2306637"/>
        <a:ext cx="2771321" cy="1662792"/>
      </dsp:txXfrm>
    </dsp:sp>
    <dsp:sp modelId="{EF7A20D5-9CE0-EC4A-9878-F2A84076450E}">
      <dsp:nvSpPr>
        <dsp:cNvPr id="0" name=""/>
        <dsp:cNvSpPr/>
      </dsp:nvSpPr>
      <dsp:spPr>
        <a:xfrm>
          <a:off x="6096906" y="2306637"/>
          <a:ext cx="2771321" cy="1662792"/>
        </a:xfrm>
        <a:prstGeom prst="rect">
          <a:avLst/>
        </a:prstGeom>
        <a:solidFill>
          <a:schemeClr val="accent2">
            <a:shade val="50000"/>
            <a:hueOff val="156859"/>
            <a:satOff val="-884"/>
            <a:lumOff val="1527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b="0" i="0" kern="1200" dirty="0">
              <a:latin typeface="Avenir Book" charset="0"/>
              <a:ea typeface="Avenir Book" charset="0"/>
              <a:cs typeface="Avenir Book" charset="0"/>
            </a:rPr>
            <a:t>Legitimate interest</a:t>
          </a:r>
        </a:p>
      </dsp:txBody>
      <dsp:txXfrm>
        <a:off x="6096906" y="2306637"/>
        <a:ext cx="2771321" cy="166279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5B054-2D9D-AA42-BE49-267264D9682C}">
      <dsp:nvSpPr>
        <dsp:cNvPr id="0" name=""/>
        <dsp:cNvSpPr/>
      </dsp:nvSpPr>
      <dsp:spPr>
        <a:xfrm>
          <a:off x="1082" y="901491"/>
          <a:ext cx="4221934" cy="2533160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600" b="0" i="0" kern="1200" dirty="0">
              <a:latin typeface="Avenir Book" charset="0"/>
              <a:ea typeface="Avenir Book" charset="0"/>
              <a:cs typeface="Avenir Book" charset="0"/>
            </a:rPr>
            <a:t>Consent</a:t>
          </a:r>
        </a:p>
      </dsp:txBody>
      <dsp:txXfrm>
        <a:off x="1082" y="901491"/>
        <a:ext cx="4221934" cy="2533160"/>
      </dsp:txXfrm>
    </dsp:sp>
    <dsp:sp modelId="{EF7A20D5-9CE0-EC4A-9878-F2A84076450E}">
      <dsp:nvSpPr>
        <dsp:cNvPr id="0" name=""/>
        <dsp:cNvSpPr/>
      </dsp:nvSpPr>
      <dsp:spPr>
        <a:xfrm>
          <a:off x="4645210" y="901491"/>
          <a:ext cx="4221934" cy="2533160"/>
        </a:xfrm>
        <a:prstGeom prst="rect">
          <a:avLst/>
        </a:prstGeom>
        <a:solidFill>
          <a:schemeClr val="accent2">
            <a:shade val="50000"/>
            <a:hueOff val="470577"/>
            <a:satOff val="-2651"/>
            <a:lumOff val="458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marL="0" lvl="0" indent="0" algn="ctr" defTabSz="2044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600" b="0" i="0" kern="1200" dirty="0">
              <a:latin typeface="Avenir Book" charset="0"/>
              <a:ea typeface="Avenir Book" charset="0"/>
              <a:cs typeface="Avenir Book" charset="0"/>
            </a:rPr>
            <a:t>Law enforcement purpose</a:t>
          </a:r>
        </a:p>
      </dsp:txBody>
      <dsp:txXfrm>
        <a:off x="4645210" y="901491"/>
        <a:ext cx="4221934" cy="2533160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5B054-2D9D-AA42-BE49-267264D9682C}">
      <dsp:nvSpPr>
        <dsp:cNvPr id="0" name=""/>
        <dsp:cNvSpPr/>
      </dsp:nvSpPr>
      <dsp:spPr>
        <a:xfrm>
          <a:off x="966498" y="811"/>
          <a:ext cx="2167259" cy="1300355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latin typeface="Avenir Book" charset="0"/>
              <a:ea typeface="Avenir Book" charset="0"/>
              <a:cs typeface="Avenir Book" charset="0"/>
            </a:rPr>
            <a:t>Racial / ethnic</a:t>
          </a:r>
          <a:r>
            <a:rPr lang="en-GB" sz="2300" b="0" i="0" kern="1200" baseline="0" dirty="0">
              <a:latin typeface="Avenir Book" charset="0"/>
              <a:ea typeface="Avenir Book" charset="0"/>
              <a:cs typeface="Avenir Book" charset="0"/>
            </a:rPr>
            <a:t> origin</a:t>
          </a:r>
          <a:endParaRPr lang="en-GB" sz="23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966498" y="811"/>
        <a:ext cx="2167259" cy="1300355"/>
      </dsp:txXfrm>
    </dsp:sp>
    <dsp:sp modelId="{0E0B88E9-868A-0347-BEFA-A0029181CF12}">
      <dsp:nvSpPr>
        <dsp:cNvPr id="0" name=""/>
        <dsp:cNvSpPr/>
      </dsp:nvSpPr>
      <dsp:spPr>
        <a:xfrm>
          <a:off x="3350484" y="811"/>
          <a:ext cx="2167259" cy="1300355"/>
        </a:xfrm>
        <a:prstGeom prst="rect">
          <a:avLst/>
        </a:prstGeom>
        <a:solidFill>
          <a:schemeClr val="accent2">
            <a:shade val="50000"/>
            <a:hueOff val="134451"/>
            <a:satOff val="-757"/>
            <a:lumOff val="1309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latin typeface="Avenir Book" charset="0"/>
              <a:ea typeface="Avenir Book" charset="0"/>
              <a:cs typeface="Avenir Book" charset="0"/>
            </a:rPr>
            <a:t>Political opinions</a:t>
          </a:r>
        </a:p>
      </dsp:txBody>
      <dsp:txXfrm>
        <a:off x="3350484" y="811"/>
        <a:ext cx="2167259" cy="1300355"/>
      </dsp:txXfrm>
    </dsp:sp>
    <dsp:sp modelId="{12538ABF-18EF-E543-9FBB-8F4FBEE5936E}">
      <dsp:nvSpPr>
        <dsp:cNvPr id="0" name=""/>
        <dsp:cNvSpPr/>
      </dsp:nvSpPr>
      <dsp:spPr>
        <a:xfrm>
          <a:off x="5734469" y="811"/>
          <a:ext cx="2167259" cy="1300355"/>
        </a:xfrm>
        <a:prstGeom prst="rect">
          <a:avLst/>
        </a:prstGeom>
        <a:solidFill>
          <a:schemeClr val="accent2">
            <a:shade val="50000"/>
            <a:hueOff val="268901"/>
            <a:satOff val="-1515"/>
            <a:lumOff val="261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latin typeface="Avenir Book" charset="0"/>
              <a:ea typeface="Avenir Book" charset="0"/>
              <a:cs typeface="Avenir Book" charset="0"/>
            </a:rPr>
            <a:t>Religious / philosophical</a:t>
          </a:r>
          <a:r>
            <a:rPr lang="en-GB" sz="2300" b="0" i="0" kern="1200" baseline="0" dirty="0">
              <a:latin typeface="Avenir Book" charset="0"/>
              <a:ea typeface="Avenir Book" charset="0"/>
              <a:cs typeface="Avenir Book" charset="0"/>
            </a:rPr>
            <a:t> beliefs</a:t>
          </a:r>
          <a:endParaRPr lang="en-GB" sz="23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5734469" y="811"/>
        <a:ext cx="2167259" cy="1300355"/>
      </dsp:txXfrm>
    </dsp:sp>
    <dsp:sp modelId="{C95477E7-43A3-774D-8F23-7323277EB4E3}">
      <dsp:nvSpPr>
        <dsp:cNvPr id="0" name=""/>
        <dsp:cNvSpPr/>
      </dsp:nvSpPr>
      <dsp:spPr>
        <a:xfrm>
          <a:off x="966498" y="1517893"/>
          <a:ext cx="2167259" cy="1300355"/>
        </a:xfrm>
        <a:prstGeom prst="rect">
          <a:avLst/>
        </a:prstGeom>
        <a:solidFill>
          <a:schemeClr val="accent2">
            <a:shade val="50000"/>
            <a:hueOff val="403352"/>
            <a:satOff val="-2272"/>
            <a:lumOff val="3927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Trade</a:t>
          </a:r>
          <a:r>
            <a:rPr lang="en-GB" sz="2300" b="0" i="0" kern="1200" baseline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 union</a:t>
          </a:r>
          <a:endParaRPr lang="en-GB" sz="2300" b="0" i="0" kern="1200" dirty="0">
            <a:solidFill>
              <a:schemeClr val="tx1"/>
            </a:solidFill>
            <a:latin typeface="Avenir Book" charset="0"/>
            <a:ea typeface="Avenir Book" charset="0"/>
            <a:cs typeface="Avenir Book" charset="0"/>
          </a:endParaRPr>
        </a:p>
      </dsp:txBody>
      <dsp:txXfrm>
        <a:off x="966498" y="1517893"/>
        <a:ext cx="2167259" cy="1300355"/>
      </dsp:txXfrm>
    </dsp:sp>
    <dsp:sp modelId="{C21165CE-B4EA-654C-91D1-9E8C0383A8C9}">
      <dsp:nvSpPr>
        <dsp:cNvPr id="0" name=""/>
        <dsp:cNvSpPr/>
      </dsp:nvSpPr>
      <dsp:spPr>
        <a:xfrm>
          <a:off x="3350484" y="1517893"/>
          <a:ext cx="2167259" cy="1300355"/>
        </a:xfrm>
        <a:prstGeom prst="rect">
          <a:avLst/>
        </a:prstGeom>
        <a:solidFill>
          <a:schemeClr val="accent2">
            <a:shade val="50000"/>
            <a:hueOff val="403352"/>
            <a:satOff val="-2272"/>
            <a:lumOff val="3927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Biometric data</a:t>
          </a:r>
        </a:p>
      </dsp:txBody>
      <dsp:txXfrm>
        <a:off x="3350484" y="1517893"/>
        <a:ext cx="2167259" cy="1300355"/>
      </dsp:txXfrm>
    </dsp:sp>
    <dsp:sp modelId="{EF7A20D5-9CE0-EC4A-9878-F2A84076450E}">
      <dsp:nvSpPr>
        <dsp:cNvPr id="0" name=""/>
        <dsp:cNvSpPr/>
      </dsp:nvSpPr>
      <dsp:spPr>
        <a:xfrm>
          <a:off x="5734469" y="1517893"/>
          <a:ext cx="2167259" cy="1300355"/>
        </a:xfrm>
        <a:prstGeom prst="rect">
          <a:avLst/>
        </a:prstGeom>
        <a:solidFill>
          <a:schemeClr val="accent2">
            <a:shade val="50000"/>
            <a:hueOff val="268901"/>
            <a:satOff val="-1515"/>
            <a:lumOff val="26183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latin typeface="Avenir Book" charset="0"/>
              <a:ea typeface="Avenir Book" charset="0"/>
              <a:cs typeface="Avenir Book" charset="0"/>
            </a:rPr>
            <a:t>Health</a:t>
          </a:r>
        </a:p>
      </dsp:txBody>
      <dsp:txXfrm>
        <a:off x="5734469" y="1517893"/>
        <a:ext cx="2167259" cy="1300355"/>
      </dsp:txXfrm>
    </dsp:sp>
    <dsp:sp modelId="{A2C81D88-4DE9-8340-8BDC-8D58CC5B98B2}">
      <dsp:nvSpPr>
        <dsp:cNvPr id="0" name=""/>
        <dsp:cNvSpPr/>
      </dsp:nvSpPr>
      <dsp:spPr>
        <a:xfrm>
          <a:off x="3350484" y="3034975"/>
          <a:ext cx="2167259" cy="1300355"/>
        </a:xfrm>
        <a:prstGeom prst="rect">
          <a:avLst/>
        </a:prstGeom>
        <a:solidFill>
          <a:schemeClr val="accent2">
            <a:shade val="50000"/>
            <a:hueOff val="134451"/>
            <a:satOff val="-757"/>
            <a:lumOff val="1309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300" b="0" i="0" kern="1200" dirty="0">
              <a:latin typeface="Avenir Book" charset="0"/>
              <a:ea typeface="Avenir Book" charset="0"/>
              <a:cs typeface="Avenir Book" charset="0"/>
            </a:rPr>
            <a:t>Sex life / sexual orientation</a:t>
          </a:r>
        </a:p>
      </dsp:txBody>
      <dsp:txXfrm>
        <a:off x="3350484" y="3034975"/>
        <a:ext cx="2167259" cy="1300355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A3C6EF-2113-274B-94C4-9D3D8CB3F6CF}">
      <dsp:nvSpPr>
        <dsp:cNvPr id="0" name=""/>
        <dsp:cNvSpPr/>
      </dsp:nvSpPr>
      <dsp:spPr>
        <a:xfrm>
          <a:off x="2598" y="106901"/>
          <a:ext cx="2061170" cy="1236702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>
              <a:latin typeface="Avenir Book" charset="0"/>
              <a:ea typeface="Avenir Book" charset="0"/>
              <a:cs typeface="Avenir Book" charset="0"/>
            </a:rPr>
            <a:t>Explicit consent</a:t>
          </a:r>
        </a:p>
      </dsp:txBody>
      <dsp:txXfrm>
        <a:off x="2598" y="106901"/>
        <a:ext cx="2061170" cy="1236702"/>
      </dsp:txXfrm>
    </dsp:sp>
    <dsp:sp modelId="{0E0B88E9-868A-0347-BEFA-A0029181CF12}">
      <dsp:nvSpPr>
        <dsp:cNvPr id="0" name=""/>
        <dsp:cNvSpPr/>
      </dsp:nvSpPr>
      <dsp:spPr>
        <a:xfrm>
          <a:off x="2269885" y="106901"/>
          <a:ext cx="2061170" cy="1236702"/>
        </a:xfrm>
        <a:prstGeom prst="rect">
          <a:avLst/>
        </a:prstGeom>
        <a:solidFill>
          <a:schemeClr val="accent2">
            <a:shade val="50000"/>
            <a:hueOff val="94115"/>
            <a:satOff val="-530"/>
            <a:lumOff val="91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>
              <a:latin typeface="Avenir Book" charset="0"/>
              <a:ea typeface="Avenir Book" charset="0"/>
              <a:cs typeface="Avenir Book" charset="0"/>
            </a:rPr>
            <a:t>Employment</a:t>
          </a:r>
          <a:r>
            <a:rPr lang="en-GB" sz="2200" b="0" i="0" kern="1200" baseline="0" dirty="0">
              <a:latin typeface="Avenir Book" charset="0"/>
              <a:ea typeface="Avenir Book" charset="0"/>
              <a:cs typeface="Avenir Book" charset="0"/>
            </a:rPr>
            <a:t> law</a:t>
          </a:r>
          <a:endParaRPr lang="en-GB" sz="22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2269885" y="106901"/>
        <a:ext cx="2061170" cy="1236702"/>
      </dsp:txXfrm>
    </dsp:sp>
    <dsp:sp modelId="{12538ABF-18EF-E543-9FBB-8F4FBEE5936E}">
      <dsp:nvSpPr>
        <dsp:cNvPr id="0" name=""/>
        <dsp:cNvSpPr/>
      </dsp:nvSpPr>
      <dsp:spPr>
        <a:xfrm>
          <a:off x="4537172" y="106901"/>
          <a:ext cx="2061170" cy="1236702"/>
        </a:xfrm>
        <a:prstGeom prst="rect">
          <a:avLst/>
        </a:prstGeom>
        <a:solidFill>
          <a:schemeClr val="accent2">
            <a:shade val="50000"/>
            <a:hueOff val="188231"/>
            <a:satOff val="-1060"/>
            <a:lumOff val="183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>
              <a:latin typeface="Avenir Book" charset="0"/>
              <a:ea typeface="Avenir Book" charset="0"/>
              <a:cs typeface="Avenir Book" charset="0"/>
            </a:rPr>
            <a:t>Vital</a:t>
          </a:r>
          <a:r>
            <a:rPr lang="en-GB" sz="2200" b="0" i="0" kern="1200" baseline="0" dirty="0">
              <a:latin typeface="Avenir Book" charset="0"/>
              <a:ea typeface="Avenir Book" charset="0"/>
              <a:cs typeface="Avenir Book" charset="0"/>
            </a:rPr>
            <a:t> interests no consent</a:t>
          </a:r>
          <a:endParaRPr lang="en-GB" sz="22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4537172" y="106901"/>
        <a:ext cx="2061170" cy="1236702"/>
      </dsp:txXfrm>
    </dsp:sp>
    <dsp:sp modelId="{C95477E7-43A3-774D-8F23-7323277EB4E3}">
      <dsp:nvSpPr>
        <dsp:cNvPr id="0" name=""/>
        <dsp:cNvSpPr/>
      </dsp:nvSpPr>
      <dsp:spPr>
        <a:xfrm>
          <a:off x="6804459" y="106901"/>
          <a:ext cx="2061170" cy="1236702"/>
        </a:xfrm>
        <a:prstGeom prst="rect">
          <a:avLst/>
        </a:prstGeom>
        <a:solidFill>
          <a:schemeClr val="accent2">
            <a:shade val="50000"/>
            <a:hueOff val="282346"/>
            <a:satOff val="-1591"/>
            <a:lumOff val="274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>
              <a:latin typeface="Avenir Book" charset="0"/>
              <a:ea typeface="Avenir Book" charset="0"/>
              <a:cs typeface="Avenir Book" charset="0"/>
            </a:rPr>
            <a:t>Special category group use</a:t>
          </a:r>
        </a:p>
      </dsp:txBody>
      <dsp:txXfrm>
        <a:off x="6804459" y="106901"/>
        <a:ext cx="2061170" cy="1236702"/>
      </dsp:txXfrm>
    </dsp:sp>
    <dsp:sp modelId="{C21165CE-B4EA-654C-91D1-9E8C0383A8C9}">
      <dsp:nvSpPr>
        <dsp:cNvPr id="0" name=""/>
        <dsp:cNvSpPr/>
      </dsp:nvSpPr>
      <dsp:spPr>
        <a:xfrm>
          <a:off x="2598" y="1549720"/>
          <a:ext cx="2061170" cy="1236702"/>
        </a:xfrm>
        <a:prstGeom prst="rect">
          <a:avLst/>
        </a:prstGeom>
        <a:solidFill>
          <a:schemeClr val="accent2">
            <a:shade val="50000"/>
            <a:hueOff val="376462"/>
            <a:satOff val="-2121"/>
            <a:lumOff val="36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Made public by subject</a:t>
          </a:r>
        </a:p>
      </dsp:txBody>
      <dsp:txXfrm>
        <a:off x="2598" y="1549720"/>
        <a:ext cx="2061170" cy="1236702"/>
      </dsp:txXfrm>
    </dsp:sp>
    <dsp:sp modelId="{EF7A20D5-9CE0-EC4A-9878-F2A84076450E}">
      <dsp:nvSpPr>
        <dsp:cNvPr id="0" name=""/>
        <dsp:cNvSpPr/>
      </dsp:nvSpPr>
      <dsp:spPr>
        <a:xfrm>
          <a:off x="2269885" y="1549720"/>
          <a:ext cx="2061170" cy="1236702"/>
        </a:xfrm>
        <a:prstGeom prst="rect">
          <a:avLst/>
        </a:prstGeom>
        <a:solidFill>
          <a:schemeClr val="accent2">
            <a:shade val="50000"/>
            <a:hueOff val="470577"/>
            <a:satOff val="-2651"/>
            <a:lumOff val="458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Public interest underpinned</a:t>
          </a:r>
          <a:r>
            <a:rPr lang="en-GB" sz="2200" b="0" i="0" kern="1200" baseline="0" dirty="0">
              <a:solidFill>
                <a:schemeClr val="tx1"/>
              </a:solidFill>
              <a:latin typeface="Avenir Book" charset="0"/>
              <a:ea typeface="Avenir Book" charset="0"/>
              <a:cs typeface="Avenir Book" charset="0"/>
            </a:rPr>
            <a:t> by law</a:t>
          </a:r>
          <a:endParaRPr lang="en-GB" sz="2200" b="0" i="0" kern="1200" dirty="0">
            <a:solidFill>
              <a:schemeClr val="tx1"/>
            </a:solidFill>
            <a:latin typeface="Avenir Book" charset="0"/>
            <a:ea typeface="Avenir Book" charset="0"/>
            <a:cs typeface="Avenir Book" charset="0"/>
          </a:endParaRPr>
        </a:p>
      </dsp:txBody>
      <dsp:txXfrm>
        <a:off x="2269885" y="1549720"/>
        <a:ext cx="2061170" cy="1236702"/>
      </dsp:txXfrm>
    </dsp:sp>
    <dsp:sp modelId="{A2C81D88-4DE9-8340-8BDC-8D58CC5B98B2}">
      <dsp:nvSpPr>
        <dsp:cNvPr id="0" name=""/>
        <dsp:cNvSpPr/>
      </dsp:nvSpPr>
      <dsp:spPr>
        <a:xfrm>
          <a:off x="4537172" y="1549720"/>
          <a:ext cx="2061170" cy="1236702"/>
        </a:xfrm>
        <a:prstGeom prst="rect">
          <a:avLst/>
        </a:prstGeom>
        <a:solidFill>
          <a:schemeClr val="accent2">
            <a:shade val="50000"/>
            <a:hueOff val="376462"/>
            <a:satOff val="-2121"/>
            <a:lumOff val="36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>
              <a:latin typeface="Avenir Book" charset="0"/>
              <a:ea typeface="Avenir Book" charset="0"/>
              <a:cs typeface="Avenir Book" charset="0"/>
            </a:rPr>
            <a:t>Establish</a:t>
          </a:r>
          <a:r>
            <a:rPr lang="en-GB" sz="2200" b="0" i="0" kern="1200" baseline="0" dirty="0">
              <a:latin typeface="Avenir Book" charset="0"/>
              <a:ea typeface="Avenir Book" charset="0"/>
              <a:cs typeface="Avenir Book" charset="0"/>
            </a:rPr>
            <a:t> / defend legal claims</a:t>
          </a:r>
          <a:endParaRPr lang="en-GB" sz="2200" b="0" i="0" kern="1200" dirty="0">
            <a:latin typeface="Avenir Book" charset="0"/>
            <a:ea typeface="Avenir Book" charset="0"/>
            <a:cs typeface="Avenir Book" charset="0"/>
          </a:endParaRPr>
        </a:p>
      </dsp:txBody>
      <dsp:txXfrm>
        <a:off x="4537172" y="1549720"/>
        <a:ext cx="2061170" cy="1236702"/>
      </dsp:txXfrm>
    </dsp:sp>
    <dsp:sp modelId="{4A3E4644-6E6C-CD4B-B4B9-DA3158F5C080}">
      <dsp:nvSpPr>
        <dsp:cNvPr id="0" name=""/>
        <dsp:cNvSpPr/>
      </dsp:nvSpPr>
      <dsp:spPr>
        <a:xfrm>
          <a:off x="6804459" y="1549720"/>
          <a:ext cx="2061170" cy="1236702"/>
        </a:xfrm>
        <a:prstGeom prst="rect">
          <a:avLst/>
        </a:prstGeom>
        <a:solidFill>
          <a:schemeClr val="accent2">
            <a:shade val="50000"/>
            <a:hueOff val="282346"/>
            <a:satOff val="-1591"/>
            <a:lumOff val="274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>
              <a:latin typeface="Avenir Book" charset="0"/>
              <a:ea typeface="Avenir Book" charset="0"/>
              <a:cs typeface="Avenir Book" charset="0"/>
            </a:rPr>
            <a:t>Health / social care</a:t>
          </a:r>
        </a:p>
      </dsp:txBody>
      <dsp:txXfrm>
        <a:off x="6804459" y="1549720"/>
        <a:ext cx="2061170" cy="1236702"/>
      </dsp:txXfrm>
    </dsp:sp>
    <dsp:sp modelId="{6E253104-C261-5849-A7CC-E9BC85B971CC}">
      <dsp:nvSpPr>
        <dsp:cNvPr id="0" name=""/>
        <dsp:cNvSpPr/>
      </dsp:nvSpPr>
      <dsp:spPr>
        <a:xfrm>
          <a:off x="2269885" y="2992539"/>
          <a:ext cx="2061170" cy="1236702"/>
        </a:xfrm>
        <a:prstGeom prst="rect">
          <a:avLst/>
        </a:prstGeom>
        <a:solidFill>
          <a:schemeClr val="accent2">
            <a:shade val="50000"/>
            <a:hueOff val="188231"/>
            <a:satOff val="-1060"/>
            <a:lumOff val="183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>
              <a:latin typeface="Avenir Book" charset="0"/>
              <a:ea typeface="Avenir Book" charset="0"/>
              <a:cs typeface="Avenir Book" charset="0"/>
            </a:rPr>
            <a:t>Public health</a:t>
          </a:r>
        </a:p>
      </dsp:txBody>
      <dsp:txXfrm>
        <a:off x="2269885" y="2992539"/>
        <a:ext cx="2061170" cy="1236702"/>
      </dsp:txXfrm>
    </dsp:sp>
    <dsp:sp modelId="{78F6C2E3-4943-A04D-8488-02DEFA2F235C}">
      <dsp:nvSpPr>
        <dsp:cNvPr id="0" name=""/>
        <dsp:cNvSpPr/>
      </dsp:nvSpPr>
      <dsp:spPr>
        <a:xfrm>
          <a:off x="4537172" y="2992539"/>
          <a:ext cx="2061170" cy="1236702"/>
        </a:xfrm>
        <a:prstGeom prst="rect">
          <a:avLst/>
        </a:prstGeom>
        <a:solidFill>
          <a:schemeClr val="accent2">
            <a:shade val="50000"/>
            <a:hueOff val="94115"/>
            <a:satOff val="-530"/>
            <a:lumOff val="91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200" b="0" i="0" kern="1200" dirty="0">
              <a:latin typeface="Avenir Book" charset="0"/>
              <a:ea typeface="Avenir Book" charset="0"/>
              <a:cs typeface="Avenir Book" charset="0"/>
            </a:rPr>
            <a:t>Archiving / research with safeguards</a:t>
          </a:r>
        </a:p>
      </dsp:txBody>
      <dsp:txXfrm>
        <a:off x="4537172" y="2992539"/>
        <a:ext cx="2061170" cy="123670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665B054-2D9D-AA42-BE49-267264D9682C}">
      <dsp:nvSpPr>
        <dsp:cNvPr id="0" name=""/>
        <dsp:cNvSpPr/>
      </dsp:nvSpPr>
      <dsp:spPr>
        <a:xfrm>
          <a:off x="2598" y="106901"/>
          <a:ext cx="2061170" cy="1236702"/>
        </a:xfrm>
        <a:prstGeom prst="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Government / legal</a:t>
          </a:r>
        </a:p>
      </dsp:txBody>
      <dsp:txXfrm>
        <a:off x="2598" y="106901"/>
        <a:ext cx="2061170" cy="1236702"/>
      </dsp:txXfrm>
    </dsp:sp>
    <dsp:sp modelId="{0E0B88E9-868A-0347-BEFA-A0029181CF12}">
      <dsp:nvSpPr>
        <dsp:cNvPr id="0" name=""/>
        <dsp:cNvSpPr/>
      </dsp:nvSpPr>
      <dsp:spPr>
        <a:xfrm>
          <a:off x="2269885" y="106901"/>
          <a:ext cx="2061170" cy="1236702"/>
        </a:xfrm>
        <a:prstGeom prst="rect">
          <a:avLst/>
        </a:prstGeom>
        <a:solidFill>
          <a:schemeClr val="accent2">
            <a:shade val="50000"/>
            <a:hueOff val="94115"/>
            <a:satOff val="-530"/>
            <a:lumOff val="91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Equality of treatment</a:t>
          </a:r>
        </a:p>
      </dsp:txBody>
      <dsp:txXfrm>
        <a:off x="2269885" y="106901"/>
        <a:ext cx="2061170" cy="1236702"/>
      </dsp:txXfrm>
    </dsp:sp>
    <dsp:sp modelId="{12538ABF-18EF-E543-9FBB-8F4FBEE5936E}">
      <dsp:nvSpPr>
        <dsp:cNvPr id="0" name=""/>
        <dsp:cNvSpPr/>
      </dsp:nvSpPr>
      <dsp:spPr>
        <a:xfrm>
          <a:off x="4537172" y="106901"/>
          <a:ext cx="2061170" cy="1236702"/>
        </a:xfrm>
        <a:prstGeom prst="rect">
          <a:avLst/>
        </a:prstGeom>
        <a:solidFill>
          <a:schemeClr val="accent2">
            <a:shade val="50000"/>
            <a:hueOff val="188231"/>
            <a:satOff val="-1060"/>
            <a:lumOff val="183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" panose="02000503020000020003" pitchFamily="2" charset="0"/>
            </a:rPr>
            <a:t>Preventing or detecting unlawful acts </a:t>
          </a:r>
          <a:endParaRPr lang="en-GB" sz="2100" b="0" i="0" kern="1200" dirty="0"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4537172" y="106901"/>
        <a:ext cx="2061170" cy="1236702"/>
      </dsp:txXfrm>
    </dsp:sp>
    <dsp:sp modelId="{C95477E7-43A3-774D-8F23-7323277EB4E3}">
      <dsp:nvSpPr>
        <dsp:cNvPr id="0" name=""/>
        <dsp:cNvSpPr/>
      </dsp:nvSpPr>
      <dsp:spPr>
        <a:xfrm>
          <a:off x="6804459" y="106901"/>
          <a:ext cx="2061170" cy="1236702"/>
        </a:xfrm>
        <a:prstGeom prst="rect">
          <a:avLst/>
        </a:prstGeom>
        <a:solidFill>
          <a:schemeClr val="accent2">
            <a:shade val="50000"/>
            <a:hueOff val="282346"/>
            <a:satOff val="-1591"/>
            <a:lumOff val="274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latin typeface="Avenir" panose="02000503020000020003" pitchFamily="2" charset="0"/>
            </a:rPr>
            <a:t>Protecting public against dishonesty</a:t>
          </a:r>
          <a:endParaRPr lang="en-GB" sz="2100" b="0" i="0" kern="120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6804459" y="106901"/>
        <a:ext cx="2061170" cy="1236702"/>
      </dsp:txXfrm>
    </dsp:sp>
    <dsp:sp modelId="{C21165CE-B4EA-654C-91D1-9E8C0383A8C9}">
      <dsp:nvSpPr>
        <dsp:cNvPr id="0" name=""/>
        <dsp:cNvSpPr/>
      </dsp:nvSpPr>
      <dsp:spPr>
        <a:xfrm>
          <a:off x="2598" y="1549720"/>
          <a:ext cx="2061170" cy="1236702"/>
        </a:xfrm>
        <a:prstGeom prst="rect">
          <a:avLst/>
        </a:prstGeom>
        <a:solidFill>
          <a:schemeClr val="accent2">
            <a:shade val="50000"/>
            <a:hueOff val="376462"/>
            <a:satOff val="-2121"/>
            <a:lumOff val="36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kern="1200" dirty="0">
              <a:latin typeface="Avenir" panose="02000503020000020003" pitchFamily="2" charset="0"/>
            </a:rPr>
            <a:t>Disclosure for journalism</a:t>
          </a:r>
          <a:endParaRPr lang="en-GB" sz="2100" b="0" i="0" kern="1200" dirty="0">
            <a:solidFill>
              <a:schemeClr val="tx1"/>
            </a:solidFill>
            <a:latin typeface="Avenir" panose="02000503020000020003" pitchFamily="2" charset="0"/>
            <a:ea typeface="Avenir Book" charset="0"/>
            <a:cs typeface="Avenir Book" charset="0"/>
          </a:endParaRPr>
        </a:p>
      </dsp:txBody>
      <dsp:txXfrm>
        <a:off x="2598" y="1549720"/>
        <a:ext cx="2061170" cy="1236702"/>
      </dsp:txXfrm>
    </dsp:sp>
    <dsp:sp modelId="{EF7A20D5-9CE0-EC4A-9878-F2A84076450E}">
      <dsp:nvSpPr>
        <dsp:cNvPr id="0" name=""/>
        <dsp:cNvSpPr/>
      </dsp:nvSpPr>
      <dsp:spPr>
        <a:xfrm>
          <a:off x="2269885" y="1549720"/>
          <a:ext cx="2061170" cy="1236702"/>
        </a:xfrm>
        <a:prstGeom prst="rect">
          <a:avLst/>
        </a:prstGeom>
        <a:solidFill>
          <a:schemeClr val="accent2">
            <a:shade val="50000"/>
            <a:hueOff val="470577"/>
            <a:satOff val="-2651"/>
            <a:lumOff val="4582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Fraud / terror financing</a:t>
          </a:r>
        </a:p>
      </dsp:txBody>
      <dsp:txXfrm>
        <a:off x="2269885" y="1549720"/>
        <a:ext cx="2061170" cy="1236702"/>
      </dsp:txXfrm>
    </dsp:sp>
    <dsp:sp modelId="{A2C81D88-4DE9-8340-8BDC-8D58CC5B98B2}">
      <dsp:nvSpPr>
        <dsp:cNvPr id="0" name=""/>
        <dsp:cNvSpPr/>
      </dsp:nvSpPr>
      <dsp:spPr>
        <a:xfrm>
          <a:off x="4537172" y="1549720"/>
          <a:ext cx="2061170" cy="1236702"/>
        </a:xfrm>
        <a:prstGeom prst="rect">
          <a:avLst/>
        </a:prstGeom>
        <a:solidFill>
          <a:schemeClr val="accent2">
            <a:shade val="50000"/>
            <a:hueOff val="376462"/>
            <a:satOff val="-2121"/>
            <a:lumOff val="3665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Counselling</a:t>
          </a:r>
        </a:p>
      </dsp:txBody>
      <dsp:txXfrm>
        <a:off x="4537172" y="1549720"/>
        <a:ext cx="2061170" cy="1236702"/>
      </dsp:txXfrm>
    </dsp:sp>
    <dsp:sp modelId="{9627062C-FF8D-D44D-B66D-FE72385C8B6A}">
      <dsp:nvSpPr>
        <dsp:cNvPr id="0" name=""/>
        <dsp:cNvSpPr/>
      </dsp:nvSpPr>
      <dsp:spPr>
        <a:xfrm>
          <a:off x="6804459" y="1549720"/>
          <a:ext cx="2061170" cy="1236702"/>
        </a:xfrm>
        <a:prstGeom prst="rect">
          <a:avLst/>
        </a:prstGeom>
        <a:solidFill>
          <a:schemeClr val="accent2">
            <a:shade val="50000"/>
            <a:hueOff val="282346"/>
            <a:satOff val="-1591"/>
            <a:lumOff val="2749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Insurance</a:t>
          </a:r>
        </a:p>
      </dsp:txBody>
      <dsp:txXfrm>
        <a:off x="6804459" y="1549720"/>
        <a:ext cx="2061170" cy="1236702"/>
      </dsp:txXfrm>
    </dsp:sp>
    <dsp:sp modelId="{C8223780-2587-DE44-9507-57A1C1AB2437}">
      <dsp:nvSpPr>
        <dsp:cNvPr id="0" name=""/>
        <dsp:cNvSpPr/>
      </dsp:nvSpPr>
      <dsp:spPr>
        <a:xfrm>
          <a:off x="2280747" y="2992539"/>
          <a:ext cx="2061170" cy="1236702"/>
        </a:xfrm>
        <a:prstGeom prst="rect">
          <a:avLst/>
        </a:prstGeom>
        <a:solidFill>
          <a:schemeClr val="accent2">
            <a:shade val="50000"/>
            <a:hueOff val="188231"/>
            <a:satOff val="-1060"/>
            <a:lumOff val="1832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Political parties</a:t>
          </a:r>
        </a:p>
      </dsp:txBody>
      <dsp:txXfrm>
        <a:off x="2280747" y="2992539"/>
        <a:ext cx="2061170" cy="1236702"/>
      </dsp:txXfrm>
    </dsp:sp>
    <dsp:sp modelId="{49A0B58E-4C64-3045-AC9D-3ECD9D90660D}">
      <dsp:nvSpPr>
        <dsp:cNvPr id="0" name=""/>
        <dsp:cNvSpPr/>
      </dsp:nvSpPr>
      <dsp:spPr>
        <a:xfrm>
          <a:off x="4537172" y="2992539"/>
          <a:ext cx="2061170" cy="1236702"/>
        </a:xfrm>
        <a:prstGeom prst="rect">
          <a:avLst/>
        </a:prstGeom>
        <a:solidFill>
          <a:schemeClr val="accent2">
            <a:shade val="50000"/>
            <a:hueOff val="94115"/>
            <a:satOff val="-530"/>
            <a:lumOff val="916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100" b="0" i="0" kern="1200" dirty="0">
              <a:latin typeface="Avenir" panose="02000503020000020003" pitchFamily="2" charset="0"/>
              <a:ea typeface="Avenir Book" charset="0"/>
              <a:cs typeface="Avenir Book" charset="0"/>
            </a:rPr>
            <a:t>Elected representatives</a:t>
          </a:r>
        </a:p>
      </dsp:txBody>
      <dsp:txXfrm>
        <a:off x="4537172" y="2992539"/>
        <a:ext cx="2061170" cy="1236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9/3/layout/OpposingIdeas">
  <dgm:title val=""/>
  <dgm:desc val=""/>
  <dgm:catLst>
    <dgm:cat type="relationship" pri="34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</dgm:ptLst>
      <dgm:cxnLst>
        <dgm:cxn modelId="30" srcId="0" destId="10" srcOrd="0" destOrd="0"/>
        <dgm:cxn modelId="12" srcId="10" destId="11" srcOrd="0" destOrd="0"/>
        <dgm:cxn modelId="40" srcId="0" destId="20" srcOrd="1" destOrd="0"/>
        <dgm:cxn modelId="22" srcId="20" destId="21" srcOrd="0" destOrd="0"/>
      </dgm:cxnLst>
      <dgm:bg/>
      <dgm:whole/>
    </dgm:dataModel>
  </dgm:clrData>
  <dgm:layoutNode name="Name0">
    <dgm:varLst>
      <dgm:chMax val="2"/>
      <dgm:dir/>
      <dgm:animOne val="branch"/>
      <dgm:animLvl val="lvl"/>
      <dgm:resizeHandles val="exact"/>
    </dgm:varLst>
    <dgm:choose name="Name1">
      <dgm:if name="Name2" axis="ch" ptType="node" func="cnt" op="lte" val="1">
        <dgm:alg type="composite">
          <dgm:param type="ar" val="0.9928"/>
        </dgm:alg>
      </dgm:if>
      <dgm:else name="Name3">
        <dgm:alg type="composite">
          <dgm:param type="ar" val="1.6364"/>
        </dgm:alg>
      </dgm:else>
    </dgm:choose>
    <dgm:shape xmlns:r="http://schemas.openxmlformats.org/officeDocument/2006/relationships" r:blip="">
      <dgm:adjLst/>
    </dgm:shape>
    <dgm:choose name="Name4">
      <dgm:if name="Name5" func="var" arg="dir" op="equ" val="norm">
        <dgm:choose name="Name6">
          <dgm:if name="Name7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2963"/>
              <dgm:constr type="t" for="ch" forName="ChildText1" refType="h" fact="0.2722"/>
              <dgm:constr type="w" for="ch" forName="ChildText1" refType="w" fact="0.6534"/>
              <dgm:constr type="h" for="ch" forName="ChildText1" refType="h" fact="0.6682"/>
              <dgm:constr type="l" for="ch" forName="Background" refType="w" fact="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l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l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8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l" for="ch" forName="ChildText1" refType="w" fact="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l" for="ch" forName="ChildText2" refType="w" fact="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l" for="ch" forName="Background" refType="w" fact="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l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l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l" for="ch" forName="ParentText2" refType="w" fact="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l" for="ch" forName="ParentShape2" refType="w" fact="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l" for="ch" forName="Divider" refType="w" fact="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if>
      <dgm:else name="Name9">
        <dgm:choose name="Name10">
          <dgm:if name="Name11" axis="ch" ptType="node" func="cnt" op="lte" val="1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2455"/>
              <dgm:constr type="t" for="ch" forName="ChildText1" refType="h" fact="0.2651"/>
              <dgm:constr type="w" for="ch" forName="ChildText1" refType="w" fact="0.5351"/>
              <dgm:constr type="h" for="ch" forName="ChildText1" refType="h" fact="0.56"/>
              <dgm:constr type="r" for="ch" forName="Background" refType="w" fact="-0.246"/>
              <dgm:constr type="t" for="ch" forName="Background" refType="h" fact="0.2125"/>
              <dgm:constr type="w" for="ch" forName="Background" refType="w" fact="0.754"/>
              <dgm:constr type="h" for="ch" forName="Background" refType="h" fact="0.7875"/>
              <dgm:constr type="r" for="ch" forName="ParentText1" refType="w" fact="0"/>
              <dgm:constr type="t" for="ch" forName="ParentText1" refType="h" fact="0"/>
              <dgm:constr type="w" for="ch" forName="ParentText1" refType="w" fact="0.234"/>
              <dgm:constr type="h" for="ch" forName="ParentText1" refType="h" fact="0.8713"/>
              <dgm:constr type="r" for="ch" forName="ParentShape1" refType="w" fact="0"/>
              <dgm:constr type="t" for="ch" forName="ParentShape1" refType="h" fact="0"/>
              <dgm:constr type="w" for="ch" forName="ParentShape1" refType="w" fact="0.234"/>
              <dgm:constr type="h" for="ch" forName="ParentShape1" refType="h" fact="0.8713"/>
            </dgm:constrLst>
          </dgm:if>
          <dgm:else name="Name12">
            <dgm:constrLst>
              <dgm:constr type="primFontSz" for="des" forName="ParentText1" op="equ" val="65"/>
              <dgm:constr type="primFontSz" for="des" forName="ParentText2" refType="primFontSz" refFor="des" refForName="ParentText1" op="equ"/>
              <dgm:constr type="primFontSz" for="des" forName="ChildText1" op="equ" val="65"/>
              <dgm:constr type="primFontSz" for="des" forName="ChildText2" refType="primFontSz" refFor="des" refForName="ChildText1" op="equ"/>
              <dgm:constr type="r" for="ch" forName="ChildText1" refType="w" fact="-0.15"/>
              <dgm:constr type="t" for="ch" forName="ChildText1" refType="h" fact="0.22"/>
              <dgm:constr type="w" for="ch" forName="ChildText1" refType="w" fact="0.325"/>
              <dgm:constr type="h" for="ch" forName="ChildText1" refType="h" fact="0.56"/>
              <dgm:constr type="r" for="ch" forName="ChildText2" refType="w" fact="-0.525"/>
              <dgm:constr type="t" for="ch" forName="ChildText2" refType="h" fact="0.22"/>
              <dgm:constr type="w" for="ch" forName="ChildText2" refType="w" fact="0.325"/>
              <dgm:constr type="h" for="ch" forName="ChildText2" refType="h" fact="0.56"/>
              <dgm:constr type="r" for="ch" forName="Background" refType="w" fact="-0.125"/>
              <dgm:constr type="t" for="ch" forName="Background" refType="h" fact="0.17"/>
              <dgm:constr type="w" for="ch" forName="Background" refType="w" fact="0.75"/>
              <dgm:constr type="h" for="ch" forName="Background" refType="h" fact="0.66"/>
              <dgm:constr type="r" for="ch" forName="ParentText1" refType="w" fact="0"/>
              <dgm:constr type="t" for="ch" forName="ParentText1" refType="h" fact="0"/>
              <dgm:constr type="w" for="ch" forName="ParentText1" refType="w" fact="0.125"/>
              <dgm:constr type="h" for="ch" forName="ParentText1" refType="h" fact="0.72"/>
              <dgm:constr type="r" for="ch" forName="ParentShape1" refType="w" fact="0"/>
              <dgm:constr type="t" for="ch" forName="ParentShape1" refType="h" fact="0"/>
              <dgm:constr type="w" for="ch" forName="ParentShape1" refType="w" fact="0.125"/>
              <dgm:constr type="h" for="ch" forName="ParentShape1" refType="h" fact="0.72"/>
              <dgm:constr type="r" for="ch" forName="ParentText2" refType="w" fact="-0.875"/>
              <dgm:constr type="t" for="ch" forName="ParentText2" refType="h" fact="0.28"/>
              <dgm:constr type="w" for="ch" forName="ParentText2" refType="w" fact="0.125"/>
              <dgm:constr type="h" for="ch" forName="ParentText2" refType="h" fact="0.72"/>
              <dgm:constr type="r" for="ch" forName="ParentShape2" refType="w" fact="-0.875"/>
              <dgm:constr type="t" for="ch" forName="ParentShape2" refType="h" fact="0.28"/>
              <dgm:constr type="w" for="ch" forName="ParentShape2" refType="w" fact="0.125"/>
              <dgm:constr type="h" for="ch" forName="ParentShape2" refType="h" fact="0.72"/>
              <dgm:constr type="r" for="ch" forName="Divider" refType="w" fact="-0.5"/>
              <dgm:constr type="t" for="ch" forName="Divider" refType="h" fact="0.24"/>
              <dgm:constr type="w" for="ch" forName="Divider" refType="w" fact="0.0001"/>
              <dgm:constr type="h" for="ch" forName="Divider" refType="h" fact="0.52"/>
            </dgm:constrLst>
          </dgm:else>
        </dgm:choose>
      </dgm:else>
    </dgm:choose>
    <dgm:choose name="Name13">
      <dgm:if name="Name14" axis="ch" ptType="node" func="cnt" op="gte" val="1">
        <dgm:layoutNode name="Background" styleLbl="node1">
          <dgm:alg type="sp"/>
          <dgm:choose name="Name15">
            <dgm:if name="Name16" func="var" arg="dir" op="equ" val="norm">
              <dgm:shape xmlns:r="http://schemas.openxmlformats.org/officeDocument/2006/relationships" type="round2DiagRect" r:blip="">
                <dgm:adjLst>
                  <dgm:adj idx="1" val="0"/>
                  <dgm:adj idx="2" val="0.1667"/>
                </dgm:adjLst>
              </dgm:shape>
            </dgm:if>
            <dgm:else name="Name17">
              <dgm:shape xmlns:r="http://schemas.openxmlformats.org/officeDocument/2006/relationships" type="round2DiagRect" r:blip="">
                <dgm:adjLst>
                  <dgm:adj idx="1" val="0.1667"/>
                  <dgm:adj idx="2" val="0"/>
                </dgm:adjLst>
              </dgm:shape>
            </dgm:else>
          </dgm:choose>
          <dgm:presOf/>
        </dgm:layoutNode>
        <dgm:choose name="Name18">
          <dgm:if name="Name19" axis="ch" ptType="node" func="cnt" op="gte" val="2">
            <dgm:layoutNode name="Divider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</dgm:if>
          <dgm:else name="Name20"/>
        </dgm:choose>
        <dgm:layoutNode name="ChildText1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 hideGeom="1">
            <dgm:adjLst/>
          </dgm:shape>
          <dgm:presOf axis="ch des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21">
          <dgm:if name="Name22" axis="ch" ptType="node" func="cnt" op="gte" val="2">
            <dgm:layoutNode name="ChildText2" styleLbl="revTx">
              <dgm:varLst>
                <dgm:chMax val="0"/>
                <dgm:chPref val="0"/>
                <dgm:bulletEnabled val="1"/>
              </dgm:varLst>
              <dgm:alg type="tx">
                <dgm:param type="parTxLTRAlign" val="l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ch des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23"/>
        </dgm:choose>
        <dgm:layoutNode name="ParentText1" styleLbl="revTx">
          <dgm:varLst>
            <dgm:chMax val="1"/>
            <dgm:chPref val="1"/>
          </dgm:varLst>
          <dgm:choose name="Name24">
            <dgm:if name="Name25" func="var" arg="dir" op="equ" val="norm">
              <dgm:alg type="tx">
                <dgm:param type="parTxLTRAlign" val="r"/>
                <dgm:param type="shpTxLTRAlignCh" val="r"/>
                <dgm:param type="txAnchorVertCh" val="mid"/>
                <dgm:param type="autoTxRot" val="grav"/>
              </dgm:alg>
            </dgm:if>
            <dgm:else name="Name26">
              <dgm:alg type="tx">
                <dgm:param type="parTxLTRAlign" val="l"/>
                <dgm:param type="shpTxLTRAlignCh" val="r"/>
                <dgm:param type="txAnchorVertCh" val="mid"/>
                <dgm:param type="autoTxRot" val="grav"/>
              </dgm:alg>
            </dgm:else>
          </dgm:choose>
          <dgm:choose name="Name27">
            <dgm:if name="Name28" func="var" arg="dir" op="equ" val="norm">
              <dgm:shape xmlns:r="http://schemas.openxmlformats.org/officeDocument/2006/relationships" rot="-90" type="rightArrow" r:blip="" hideGeom="1">
                <dgm:adjLst>
                  <dgm:adj idx="1" val="0.4983"/>
                  <dgm:adj idx="2" val="0.6066"/>
                </dgm:adjLst>
              </dgm:shape>
            </dgm:if>
            <dgm:else name="Name29">
              <dgm:shape xmlns:r="http://schemas.openxmlformats.org/officeDocument/2006/relationships" rot="90" type="leftArrow" r:blip="" hideGeom="1">
                <dgm:adjLst>
                  <dgm:adj idx="1" val="0.4983"/>
                  <dgm:adj idx="2" val="0.6066"/>
                </dgm:adjLst>
              </dgm:shape>
            </dgm:else>
          </dgm:choose>
          <dgm:presOf axis="ch 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ParentShape1" styleLbl="alignImgPlace1">
          <dgm:varLst/>
          <dgm:alg type="sp"/>
          <dgm:presOf axis="ch self" ptType="node node" st="1 1" cnt="1 0"/>
          <dgm:choose name="Name30">
            <dgm:if name="Name31" func="var" arg="dir" op="equ" val="norm">
              <dgm:shape xmlns:r="http://schemas.openxmlformats.org/officeDocument/2006/relationships" rot="-90" type="rightArrow" r:blip="">
                <dgm:adjLst>
                  <dgm:adj idx="1" val="0.4983"/>
                  <dgm:adj idx="2" val="0.6066"/>
                </dgm:adjLst>
              </dgm:shape>
            </dgm:if>
            <dgm:else name="Name32">
              <dgm:shape xmlns:r="http://schemas.openxmlformats.org/officeDocument/2006/relationships" rot="90" type="leftArrow" r:blip="">
                <dgm:adjLst>
                  <dgm:adj idx="1" val="0.4983"/>
                  <dgm:adj idx="2" val="0.6066"/>
                </dgm:adjLst>
              </dgm:shape>
            </dgm:else>
          </dgm:choose>
        </dgm:layoutNode>
        <dgm:choose name="Name33">
          <dgm:if name="Name34" axis="ch" ptType="node" func="cnt" op="gte" val="2">
            <dgm:layoutNode name="ParentText2" styleLbl="revTx">
              <dgm:varLst>
                <dgm:chMax val="1"/>
                <dgm:chPref val="1"/>
              </dgm:varLst>
              <dgm:choose name="Name35">
                <dgm:if name="Name36" func="var" arg="dir" op="equ" val="norm">
                  <dgm:alg type="tx">
                    <dgm:param type="parTxLTRAlign" val="r"/>
                    <dgm:param type="shpTxLTRAlignCh" val="r"/>
                    <dgm:param type="txAnchorVertCh" val="mid"/>
                    <dgm:param type="autoTxRot" val="grav"/>
                  </dgm:alg>
                </dgm:if>
                <dgm:else name="Name37">
                  <dgm:alg type="tx">
                    <dgm:param type="parTxLTRAlign" val="l"/>
                    <dgm:param type="shpTxLTRAlignCh" val="r"/>
                    <dgm:param type="txAnchorVertCh" val="mid"/>
                    <dgm:param type="autoTxRot" val="grav"/>
                  </dgm:alg>
                </dgm:else>
              </dgm:choose>
              <dgm:choose name="Name38">
                <dgm:if name="Name39" func="var" arg="dir" op="equ" val="norm">
                  <dgm:shape xmlns:r="http://schemas.openxmlformats.org/officeDocument/2006/relationships" rot="90" type="rightArrow" r:blip="" hideGeom="1">
                    <dgm:adjLst>
                      <dgm:adj idx="1" val="0.4983"/>
                      <dgm:adj idx="2" val="0.6066"/>
                    </dgm:adjLst>
                  </dgm:shape>
                </dgm:if>
                <dgm:else name="Name40">
                  <dgm:shape xmlns:r="http://schemas.openxmlformats.org/officeDocument/2006/relationships" rot="-90" type="leftArrow" r:blip="" hideGeom="1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ParentShape2" styleLbl="alignImgPlace1">
              <dgm:varLst/>
              <dgm:alg type="sp"/>
              <dgm:choose name="Name41">
                <dgm:if name="Name42" func="var" arg="dir" op="equ" val="norm">
                  <dgm:shape xmlns:r="http://schemas.openxmlformats.org/officeDocument/2006/relationships" rot="90" type="rightArrow" r:blip="">
                    <dgm:adjLst>
                      <dgm:adj idx="1" val="0.4983"/>
                      <dgm:adj idx="2" val="0.6066"/>
                    </dgm:adjLst>
                  </dgm:shape>
                </dgm:if>
                <dgm:else name="Name43">
                  <dgm:shape xmlns:r="http://schemas.openxmlformats.org/officeDocument/2006/relationships" rot="-90" type="leftArrow" r:blip="">
                    <dgm:adjLst>
                      <dgm:adj idx="1" val="0.4983"/>
                      <dgm:adj idx="2" val="0.6066"/>
                    </dgm:adjLst>
                  </dgm:shape>
                </dgm:else>
              </dgm:choose>
              <dgm:presOf axis="ch self" ptType="node node" st="2 1" cnt="1 0"/>
            </dgm:layoutNode>
          </dgm:if>
          <dgm:else name="Name44"/>
        </dgm:choose>
      </dgm:if>
      <dgm:else name="Name45"/>
    </dgm:choose>
  </dgm:layoutNode>
</dgm:layoutDef>
</file>

<file path=ppt/diagrams/layout2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9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30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2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3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0074F-0711-3944-9896-866309257570}" type="datetimeFigureOut">
              <a:rPr lang="en-GB" smtClean="0"/>
              <a:t>06/02/2018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41B5F6-EFD4-3748-AF08-74BFA0008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928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=""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2CAF6E-2B83-2F4F-8A80-4E2F813EDE28}" type="slidenum">
              <a:rPr lang="en-GB" sz="1200">
                <a:solidFill>
                  <a:prstClr val="black"/>
                </a:solidFill>
                <a:latin typeface="Avenir Book" charset="0"/>
              </a:rPr>
              <a:pPr eaLnBrk="1" hangingPunct="1"/>
              <a:t>1</a:t>
            </a:fld>
            <a:endParaRPr lang="en-GB" sz="1200" dirty="0">
              <a:solidFill>
                <a:prstClr val="black"/>
              </a:solidFill>
              <a:latin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08572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No mention</a:t>
            </a:r>
            <a:r>
              <a:rPr lang="en-US" baseline="0" dirty="0">
                <a:latin typeface="Avenir Book" charset="0"/>
                <a:ea typeface="Avenir Book" charset="0"/>
                <a:cs typeface="Avenir Book" charset="0"/>
              </a:rPr>
              <a:t> of qualifications: RISK BASED APPROACH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81B5-5702-8641-A2BF-4B91B0ECC090}" type="slidenum">
              <a:rPr lang="en-US">
                <a:solidFill>
                  <a:prstClr val="black"/>
                </a:solidFill>
              </a:rPr>
              <a:pPr/>
              <a:t>45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3410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81B5-5702-8641-A2BF-4B91B0ECC090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6135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81B5-5702-8641-A2BF-4B91B0ECC09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207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81B5-5702-8641-A2BF-4B91B0ECC090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0311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81B5-5702-8641-A2BF-4B91B0ECC090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13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81B5-5702-8641-A2BF-4B91B0ECC090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058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tell</a:t>
            </a:r>
            <a:r>
              <a:rPr lang="en-GB" baseline="0" dirty="0"/>
              <a:t> the ICO this information in phases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81B5-5702-8641-A2BF-4B91B0ECC090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4012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81B5-5702-8641-A2BF-4B91B0ECC090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298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Government can add</a:t>
            </a:r>
            <a:r>
              <a:rPr lang="en-US" baseline="0" dirty="0">
                <a:latin typeface="Avenir Book" charset="0"/>
                <a:ea typeface="Avenir Book" charset="0"/>
                <a:cs typeface="Avenir Book" charset="0"/>
              </a:rPr>
              <a:t> sectors if it wishes </a:t>
            </a:r>
            <a:r>
              <a:rPr lang="mr-IN" baseline="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baseline="0" dirty="0">
                <a:latin typeface="Avenir Book" charset="0"/>
                <a:ea typeface="Avenir Book" charset="0"/>
                <a:cs typeface="Avenir Book" charset="0"/>
              </a:rPr>
              <a:t> Art29 WP recommends that other sectors might have them</a:t>
            </a:r>
          </a:p>
          <a:p>
            <a:r>
              <a:rPr lang="en-US" baseline="0" dirty="0">
                <a:latin typeface="Avenir Book" charset="0"/>
                <a:ea typeface="Avenir Book" charset="0"/>
                <a:cs typeface="Avenir Book" charset="0"/>
              </a:rPr>
              <a:t>Public authority can include private bodies- lack of choice for subjects is a significant factor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81B5-5702-8641-A2BF-4B91B0ECC090}" type="slidenum">
              <a:rPr lang="en-US">
                <a:solidFill>
                  <a:prstClr val="black"/>
                </a:solidFill>
              </a:rPr>
              <a:pPr/>
              <a:t>43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34122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venir Book" charset="0"/>
                <a:ea typeface="Avenir Book" charset="0"/>
                <a:cs typeface="Avenir Book" charset="0"/>
              </a:rPr>
              <a:t>Government can add</a:t>
            </a:r>
            <a:r>
              <a:rPr lang="en-US" baseline="0" dirty="0">
                <a:latin typeface="Avenir Book" charset="0"/>
                <a:ea typeface="Avenir Book" charset="0"/>
                <a:cs typeface="Avenir Book" charset="0"/>
              </a:rPr>
              <a:t> sectors if it wishes </a:t>
            </a:r>
            <a:r>
              <a:rPr lang="mr-IN" baseline="0" dirty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baseline="0" dirty="0">
                <a:latin typeface="Avenir Book" charset="0"/>
                <a:ea typeface="Avenir Book" charset="0"/>
                <a:cs typeface="Avenir Book" charset="0"/>
              </a:rPr>
              <a:t> Art29 WP recommends that other sectors might have them</a:t>
            </a:r>
          </a:p>
          <a:p>
            <a:r>
              <a:rPr lang="en-US" baseline="0" dirty="0">
                <a:latin typeface="Avenir Book" charset="0"/>
                <a:ea typeface="Avenir Book" charset="0"/>
                <a:cs typeface="Avenir Book" charset="0"/>
              </a:rPr>
              <a:t>Public authority can include private bodies- lack of choice for subjects is a significant factor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781B5-5702-8641-A2BF-4B91B0ECC090}" type="slidenum">
              <a:rPr lang="en-US">
                <a:solidFill>
                  <a:prstClr val="black"/>
                </a:solidFill>
              </a:rPr>
              <a:pPr/>
              <a:t>44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0791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venir Book" charset="0"/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37F672-9A48-DA45-9485-7E3428EA0957}" type="datetime1">
              <a:rPr lang="en-US" smtClean="0">
                <a:solidFill>
                  <a:srgbClr val="073E87"/>
                </a:solidFill>
              </a:rPr>
              <a:pPr>
                <a:defRPr/>
              </a:pPr>
              <a:t>2/6/18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57B0AA-AC8E-4463-ADAC-E87D09B82E4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venir Book" charset="0"/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7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5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21FAB4-78C6-B64C-9520-46F78BC7E21A}" type="datetime1">
              <a:rPr lang="en-US" smtClean="0">
                <a:solidFill>
                  <a:srgbClr val="073E87"/>
                </a:solidFill>
              </a:rPr>
              <a:pPr>
                <a:defRPr/>
              </a:pPr>
              <a:t>2/6/18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24688-FE0E-1748-A15D-6575A63AA7B8}" type="slidenum">
              <a:rPr lang="en-US" smtClean="0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venir Book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21FAB4-78C6-B64C-9520-46F78BC7E21A}" type="datetime1">
              <a:rPr lang="en-US" smtClean="0">
                <a:solidFill>
                  <a:srgbClr val="073E87"/>
                </a:solidFill>
              </a:rPr>
              <a:pPr>
                <a:defRPr/>
              </a:pPr>
              <a:t>2/6/18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24688-FE0E-1748-A15D-6575A63AA7B8}" type="slidenum">
              <a:rPr lang="en-US" smtClean="0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3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3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395536" y="1052736"/>
            <a:ext cx="8640960" cy="554461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GB" sz="1800" dirty="0">
              <a:solidFill>
                <a:srgbClr val="FFFFFF"/>
              </a:solidFill>
              <a:latin typeface="Avenir Book" charset="0"/>
            </a:endParaRP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0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F946AC-50B4-3B48-B6DE-9503B443E2F7}" type="datetime1">
              <a:rPr lang="en-US" smtClean="0">
                <a:solidFill>
                  <a:srgbClr val="073E87"/>
                </a:solidFill>
              </a:rPr>
              <a:pPr>
                <a:defRPr/>
              </a:pPr>
              <a:t>2/6/18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45F8E-298A-B24E-A8CA-52576230B136}" type="slidenum">
              <a:rPr lang="en-US" smtClean="0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venir Book" charset="0"/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40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black"/>
              </a:solidFill>
              <a:latin typeface="Avenir 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2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black"/>
              </a:solidFill>
              <a:latin typeface="Avenir 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black"/>
              </a:solidFill>
              <a:latin typeface="Avenir 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91" y="4074178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black"/>
              </a:solidFill>
              <a:latin typeface="Avenir Book" charset="0"/>
              <a:ea typeface="ＭＳ Ｐゴシック" charset="0"/>
              <a:cs typeface="ＭＳ Ｐゴシック" charset="0"/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black"/>
              </a:solidFill>
              <a:latin typeface="Avenir Book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9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42E91EC-104F-164F-AEDE-AA10562A4267}" type="datetime1">
              <a:rPr lang="en-US" smtClean="0">
                <a:solidFill>
                  <a:srgbClr val="073E87"/>
                </a:solidFill>
              </a:rPr>
              <a:pPr>
                <a:defRPr/>
              </a:pPr>
              <a:t>2/6/18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82F094-C3DC-0241-908B-778C04AB6C83}" type="slidenum">
              <a:rPr lang="en-US" smtClean="0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EE4646-D64D-414A-87B2-4751860E5490}" type="datetime1">
              <a:rPr lang="en-US" smtClean="0">
                <a:solidFill>
                  <a:srgbClr val="073E87"/>
                </a:solidFill>
              </a:rPr>
              <a:pPr>
                <a:defRPr/>
              </a:pPr>
              <a:t>2/6/18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28408B-6E85-374C-837F-B288EAEEBA37}" type="slidenum">
              <a:rPr lang="en-US" smtClean="0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Avenir Book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4" y="3429004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Avenir Book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4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7DD0C1-731E-C345-9E9E-B87BE06DBEC2}" type="datetime1">
              <a:rPr lang="en-US" smtClean="0">
                <a:solidFill>
                  <a:srgbClr val="073E87"/>
                </a:solidFill>
              </a:rPr>
              <a:pPr>
                <a:defRPr/>
              </a:pPr>
              <a:t>2/6/18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A953AA-9C3C-6A4D-809B-A1715840D751}" type="slidenum">
              <a:rPr lang="en-US" smtClean="0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93C6C8-B9E6-FB43-BDC8-EFE76B46EB5A}" type="datetime1">
              <a:rPr lang="en-US" smtClean="0">
                <a:solidFill>
                  <a:srgbClr val="073E87"/>
                </a:solidFill>
              </a:rPr>
              <a:pPr>
                <a:defRPr/>
              </a:pPr>
              <a:t>2/6/18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6EEADC-655B-A840-BE98-D90808349E4C}" type="slidenum">
              <a:rPr lang="en-US" smtClean="0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venir Book" charset="0"/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14818-984F-4759-BF72-A33BDC1963BD}" type="datetime1">
              <a:rPr lang="en-US" smtClean="0">
                <a:solidFill>
                  <a:srgbClr val="073E87"/>
                </a:solidFill>
              </a:rPr>
              <a:pPr/>
              <a:t>2/6/18</a:t>
            </a:fld>
            <a:endParaRPr lang="en-US">
              <a:solidFill>
                <a:srgbClr val="073E8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73E8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D7A59-36E2-48B9-B146-C1E59501F63F}" type="slidenum">
              <a:rPr lang="en-US" smtClean="0">
                <a:solidFill>
                  <a:srgbClr val="073E87"/>
                </a:solidFill>
              </a:rPr>
              <a:pPr/>
              <a:t>‹#›</a:t>
            </a:fld>
            <a:endParaRPr lang="en-US">
              <a:solidFill>
                <a:srgbClr val="073E87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venir Book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21FAB4-78C6-B64C-9520-46F78BC7E21A}" type="datetime1">
              <a:rPr lang="en-US" smtClean="0">
                <a:solidFill>
                  <a:srgbClr val="073E87"/>
                </a:solidFill>
              </a:rPr>
              <a:pPr>
                <a:defRPr/>
              </a:pPr>
              <a:t>2/6/18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24688-FE0E-1748-A15D-6575A63AA7B8}" type="slidenum">
              <a:rPr lang="en-US" smtClean="0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73E87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4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3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</a:pPr>
            <a:endParaRPr lang="en-US" sz="1800" dirty="0">
              <a:solidFill>
                <a:prstClr val="white"/>
              </a:solidFill>
              <a:latin typeface="Avenir Book" charset="0"/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endParaRPr lang="en-US" sz="1800" dirty="0">
                <a:solidFill>
                  <a:prstClr val="black"/>
                </a:solidFill>
                <a:latin typeface="Avenir Book" charset="0"/>
                <a:ea typeface="ＭＳ Ｐゴシック" charset="0"/>
                <a:cs typeface="ＭＳ Ｐゴシック" charset="0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8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2"/>
                </a:solidFill>
                <a:latin typeface="Avenir Book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E821FAB4-78C6-B64C-9520-46F78BC7E21A}" type="datetime1">
              <a:rPr lang="en-US" smtClean="0">
                <a:solidFill>
                  <a:srgbClr val="073E87"/>
                </a:solidFill>
                <a:ea typeface="ＭＳ Ｐゴシック" charset="0"/>
                <a:cs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2/6/18</a:t>
            </a:fld>
            <a:endParaRPr lang="en-US" dirty="0">
              <a:solidFill>
                <a:srgbClr val="073E87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40" y="6250168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2"/>
                </a:solidFill>
                <a:latin typeface="Avenir Book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73E87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9" y="6250167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0" i="0">
                <a:solidFill>
                  <a:schemeClr val="tx2"/>
                </a:solidFill>
                <a:latin typeface="Avenir Book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fld id="{4EB24688-FE0E-1748-A15D-6575A63AA7B8}" type="slidenum">
              <a:rPr lang="en-US" smtClean="0">
                <a:solidFill>
                  <a:srgbClr val="073E87"/>
                </a:solidFill>
                <a:ea typeface="ＭＳ Ｐゴシック" charset="0"/>
                <a:cs typeface="ＭＳ Ｐゴシック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>
              <a:solidFill>
                <a:srgbClr val="073E87"/>
              </a:solidFill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9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856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8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kern="1200">
          <a:solidFill>
            <a:srgbClr val="FFFFFF"/>
          </a:solidFill>
          <a:latin typeface="Avenir Book" charset="0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b="0" i="0" kern="1200">
          <a:solidFill>
            <a:schemeClr val="tx2"/>
          </a:solidFill>
          <a:latin typeface="Avenir Book" charset="0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b="0" i="0" kern="1200">
          <a:solidFill>
            <a:schemeClr val="tx2"/>
          </a:solidFill>
          <a:latin typeface="Avenir Book" charset="0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b="0" i="0" kern="1200">
          <a:solidFill>
            <a:schemeClr val="tx2"/>
          </a:solidFill>
          <a:latin typeface="Avenir Book" charset="0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b="0" i="0" kern="1200">
          <a:solidFill>
            <a:schemeClr val="tx2"/>
          </a:solidFill>
          <a:latin typeface="Avenir Book" charset="0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b="0" i="0" kern="1200">
          <a:solidFill>
            <a:schemeClr val="tx2"/>
          </a:solidFill>
          <a:latin typeface="Avenir Book" charset="0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5.xml"/><Relationship Id="rId7" Type="http://schemas.microsoft.com/office/2007/relationships/diagramDrawing" Target="../diagrams/drawing1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5.xml"/><Relationship Id="rId5" Type="http://schemas.openxmlformats.org/officeDocument/2006/relationships/diagramQuickStyle" Target="../diagrams/quickStyle15.xml"/><Relationship Id="rId4" Type="http://schemas.openxmlformats.org/officeDocument/2006/relationships/diagramLayout" Target="../diagrams/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7.xml"/><Relationship Id="rId3" Type="http://schemas.openxmlformats.org/officeDocument/2006/relationships/diagramLayout" Target="../diagrams/layout16.xml"/><Relationship Id="rId7" Type="http://schemas.openxmlformats.org/officeDocument/2006/relationships/diagramData" Target="../diagrams/data17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11" Type="http://schemas.microsoft.com/office/2007/relationships/diagramDrawing" Target="../diagrams/drawing17.xml"/><Relationship Id="rId5" Type="http://schemas.openxmlformats.org/officeDocument/2006/relationships/diagramColors" Target="../diagrams/colors16.xml"/><Relationship Id="rId10" Type="http://schemas.openxmlformats.org/officeDocument/2006/relationships/diagramColors" Target="../diagrams/colors17.xml"/><Relationship Id="rId4" Type="http://schemas.openxmlformats.org/officeDocument/2006/relationships/diagramQuickStyle" Target="../diagrams/quickStyle16.xml"/><Relationship Id="rId9" Type="http://schemas.openxmlformats.org/officeDocument/2006/relationships/diagramQuickStyle" Target="../diagrams/quickStyle1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8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8.xml"/><Relationship Id="rId5" Type="http://schemas.openxmlformats.org/officeDocument/2006/relationships/diagramColors" Target="../diagrams/colors18.xml"/><Relationship Id="rId4" Type="http://schemas.openxmlformats.org/officeDocument/2006/relationships/diagramQuickStyle" Target="../diagrams/quickStyle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9.xml"/><Relationship Id="rId2" Type="http://schemas.openxmlformats.org/officeDocument/2006/relationships/diagramData" Target="../diagrams/data1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9.xml"/><Relationship Id="rId5" Type="http://schemas.openxmlformats.org/officeDocument/2006/relationships/diagramColors" Target="../diagrams/colors19.xml"/><Relationship Id="rId4" Type="http://schemas.openxmlformats.org/officeDocument/2006/relationships/diagramQuickStyle" Target="../diagrams/quickStyle1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0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0.xml"/><Relationship Id="rId5" Type="http://schemas.openxmlformats.org/officeDocument/2006/relationships/diagramColors" Target="../diagrams/colors20.xml"/><Relationship Id="rId4" Type="http://schemas.openxmlformats.org/officeDocument/2006/relationships/diagramQuickStyle" Target="../diagrams/quickStyle20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1.xml"/><Relationship Id="rId7" Type="http://schemas.microsoft.com/office/2007/relationships/diagramDrawing" Target="../diagrams/drawing2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1.xml"/><Relationship Id="rId5" Type="http://schemas.openxmlformats.org/officeDocument/2006/relationships/diagramQuickStyle" Target="../diagrams/quickStyle21.xml"/><Relationship Id="rId4" Type="http://schemas.openxmlformats.org/officeDocument/2006/relationships/diagramLayout" Target="../diagrams/layout2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2.xml"/><Relationship Id="rId7" Type="http://schemas.microsoft.com/office/2007/relationships/diagramDrawing" Target="../diagrams/drawing2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2.xml"/><Relationship Id="rId5" Type="http://schemas.openxmlformats.org/officeDocument/2006/relationships/diagramQuickStyle" Target="../diagrams/quickStyle22.xml"/><Relationship Id="rId4" Type="http://schemas.openxmlformats.org/officeDocument/2006/relationships/diagramLayout" Target="../diagrams/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3.xml"/><Relationship Id="rId7" Type="http://schemas.microsoft.com/office/2007/relationships/diagramDrawing" Target="../diagrams/drawing2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3.xml"/><Relationship Id="rId5" Type="http://schemas.openxmlformats.org/officeDocument/2006/relationships/diagramQuickStyle" Target="../diagrams/quickStyle23.xml"/><Relationship Id="rId4" Type="http://schemas.openxmlformats.org/officeDocument/2006/relationships/diagramLayout" Target="../diagrams/layout2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4.xml"/><Relationship Id="rId7" Type="http://schemas.microsoft.com/office/2007/relationships/diagramDrawing" Target="../diagrams/drawing2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4.xml"/><Relationship Id="rId5" Type="http://schemas.openxmlformats.org/officeDocument/2006/relationships/diagramQuickStyle" Target="../diagrams/quickStyle24.xml"/><Relationship Id="rId4" Type="http://schemas.openxmlformats.org/officeDocument/2006/relationships/diagramLayout" Target="../diagrams/layout2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5.xml"/><Relationship Id="rId7" Type="http://schemas.microsoft.com/office/2007/relationships/diagramDrawing" Target="../diagrams/drawing2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5.xml"/><Relationship Id="rId5" Type="http://schemas.openxmlformats.org/officeDocument/2006/relationships/diagramQuickStyle" Target="../diagrams/quickStyle25.xml"/><Relationship Id="rId4" Type="http://schemas.openxmlformats.org/officeDocument/2006/relationships/diagramLayout" Target="../diagrams/layout25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6.xml"/><Relationship Id="rId7" Type="http://schemas.microsoft.com/office/2007/relationships/diagramDrawing" Target="../diagrams/drawing2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6.xml"/><Relationship Id="rId5" Type="http://schemas.openxmlformats.org/officeDocument/2006/relationships/diagramQuickStyle" Target="../diagrams/quickStyle26.xml"/><Relationship Id="rId4" Type="http://schemas.openxmlformats.org/officeDocument/2006/relationships/diagramLayout" Target="../diagrams/layout26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7.xml"/><Relationship Id="rId2" Type="http://schemas.openxmlformats.org/officeDocument/2006/relationships/diagramData" Target="../diagrams/data2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7.xml"/><Relationship Id="rId5" Type="http://schemas.openxmlformats.org/officeDocument/2006/relationships/diagramColors" Target="../diagrams/colors27.xml"/><Relationship Id="rId4" Type="http://schemas.openxmlformats.org/officeDocument/2006/relationships/diagramQuickStyle" Target="../diagrams/quickStyle2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8.xml"/><Relationship Id="rId2" Type="http://schemas.openxmlformats.org/officeDocument/2006/relationships/diagramData" Target="../diagrams/data28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8.xml"/><Relationship Id="rId5" Type="http://schemas.openxmlformats.org/officeDocument/2006/relationships/diagramColors" Target="../diagrams/colors28.xml"/><Relationship Id="rId4" Type="http://schemas.openxmlformats.org/officeDocument/2006/relationships/diagramQuickStyle" Target="../diagrams/quickStyle28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9.xml"/><Relationship Id="rId7" Type="http://schemas.microsoft.com/office/2007/relationships/diagramDrawing" Target="../diagrams/drawing2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9.xml"/><Relationship Id="rId5" Type="http://schemas.openxmlformats.org/officeDocument/2006/relationships/diagramQuickStyle" Target="../diagrams/quickStyle29.xml"/><Relationship Id="rId4" Type="http://schemas.openxmlformats.org/officeDocument/2006/relationships/diagramLayout" Target="../diagrams/layout29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0.xml"/><Relationship Id="rId2" Type="http://schemas.openxmlformats.org/officeDocument/2006/relationships/diagramData" Target="../diagrams/data30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0.xml"/><Relationship Id="rId5" Type="http://schemas.openxmlformats.org/officeDocument/2006/relationships/diagramColors" Target="../diagrams/colors30.xml"/><Relationship Id="rId4" Type="http://schemas.openxmlformats.org/officeDocument/2006/relationships/diagramQuickStyle" Target="../diagrams/quickStyle30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1.xml"/><Relationship Id="rId2" Type="http://schemas.openxmlformats.org/officeDocument/2006/relationships/diagramData" Target="../diagrams/data3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1.xml"/><Relationship Id="rId5" Type="http://schemas.openxmlformats.org/officeDocument/2006/relationships/diagramColors" Target="../diagrams/colors31.xml"/><Relationship Id="rId4" Type="http://schemas.openxmlformats.org/officeDocument/2006/relationships/diagramQuickStyle" Target="../diagrams/quickStyle31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2.xml"/><Relationship Id="rId2" Type="http://schemas.openxmlformats.org/officeDocument/2006/relationships/diagramData" Target="../diagrams/data3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2.xml"/><Relationship Id="rId5" Type="http://schemas.openxmlformats.org/officeDocument/2006/relationships/diagramColors" Target="../diagrams/colors32.xml"/><Relationship Id="rId4" Type="http://schemas.openxmlformats.org/officeDocument/2006/relationships/diagramQuickStyle" Target="../diagrams/quickStyle3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3.xml"/><Relationship Id="rId2" Type="http://schemas.openxmlformats.org/officeDocument/2006/relationships/diagramData" Target="../diagrams/data3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3.xml"/><Relationship Id="rId5" Type="http://schemas.openxmlformats.org/officeDocument/2006/relationships/diagramColors" Target="../diagrams/colors33.xml"/><Relationship Id="rId4" Type="http://schemas.openxmlformats.org/officeDocument/2006/relationships/diagramQuickStyle" Target="../diagrams/quickStyle3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2040training.co.uk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ctrTitle"/>
          </p:nvPr>
        </p:nvSpPr>
        <p:spPr>
          <a:xfrm>
            <a:off x="270670" y="356051"/>
            <a:ext cx="8490223" cy="1565003"/>
          </a:xfrm>
        </p:spPr>
        <p:txBody>
          <a:bodyPr>
            <a:noAutofit/>
          </a:bodyPr>
          <a:lstStyle/>
          <a:p>
            <a:pPr algn="l"/>
            <a:r>
              <a:rPr lang="en-GB" sz="6000" dirty="0">
                <a:solidFill>
                  <a:schemeClr val="bg1"/>
                </a:solidFill>
                <a:ea typeface="Avenir Book" charset="0"/>
                <a:cs typeface="Avenir Book" charset="0"/>
              </a:rPr>
              <a:t>Data Protection</a:t>
            </a:r>
            <a:br>
              <a:rPr lang="en-GB" sz="6000" dirty="0">
                <a:solidFill>
                  <a:schemeClr val="bg1"/>
                </a:solidFill>
                <a:ea typeface="Avenir Book" charset="0"/>
                <a:cs typeface="Avenir Book" charset="0"/>
              </a:rPr>
            </a:br>
            <a:r>
              <a:rPr lang="en-GB" sz="4000" dirty="0">
                <a:solidFill>
                  <a:schemeClr val="bg1"/>
                </a:solidFill>
                <a:ea typeface="Avenir Book" charset="0"/>
                <a:cs typeface="Avenir Book" charset="0"/>
              </a:rPr>
              <a:t>What you need to know</a:t>
            </a:r>
            <a:endParaRPr lang="en-US" sz="4000" dirty="0">
              <a:solidFill>
                <a:schemeClr val="bg1"/>
              </a:solidFill>
              <a:ea typeface="Avenir Book" charset="0"/>
              <a:cs typeface="Avenir Book" charset="0"/>
            </a:endParaRPr>
          </a:p>
        </p:txBody>
      </p:sp>
      <p:sp>
        <p:nvSpPr>
          <p:cNvPr id="23554" name="Subtitle 2"/>
          <p:cNvSpPr>
            <a:spLocks noGrp="1"/>
          </p:cNvSpPr>
          <p:nvPr>
            <p:ph type="subTitle" idx="1"/>
          </p:nvPr>
        </p:nvSpPr>
        <p:spPr>
          <a:xfrm>
            <a:off x="3965057" y="3639500"/>
            <a:ext cx="4910137" cy="1330325"/>
          </a:xfrm>
        </p:spPr>
        <p:txBody>
          <a:bodyPr>
            <a:noAutofit/>
          </a:bodyPr>
          <a:lstStyle/>
          <a:p>
            <a:pPr algn="r" eaLnBrk="1" hangingPunct="1"/>
            <a:r>
              <a:rPr lang="en-US" sz="3200" dirty="0">
                <a:ea typeface="Avenir Book" charset="0"/>
                <a:cs typeface="Avenir Book" charset="0"/>
              </a:rPr>
              <a:t>Tim Turner</a:t>
            </a:r>
          </a:p>
          <a:p>
            <a:pPr algn="r" eaLnBrk="1" hangingPunct="1"/>
            <a:r>
              <a:rPr lang="en-GB" sz="3200" dirty="0">
                <a:ea typeface="Avenir Book" charset="0"/>
                <a:cs typeface="Avenir Book" charset="0"/>
              </a:rPr>
              <a:t>IRRV</a:t>
            </a:r>
            <a:endParaRPr lang="en-US" sz="3200" dirty="0">
              <a:ea typeface="Avenir Book" charset="0"/>
              <a:cs typeface="Avenir Book" charset="0"/>
            </a:endParaRPr>
          </a:p>
          <a:p>
            <a:pPr algn="r" eaLnBrk="1" hangingPunct="1"/>
            <a:r>
              <a:rPr lang="en-GB" sz="3200" dirty="0">
                <a:ea typeface="Avenir Book" charset="0"/>
                <a:cs typeface="Avenir Book" charset="0"/>
              </a:rPr>
              <a:t>February</a:t>
            </a:r>
            <a:r>
              <a:rPr lang="en-US" sz="3200" dirty="0">
                <a:ea typeface="Avenir Book" charset="0"/>
                <a:cs typeface="Avenir Book" charset="0"/>
              </a:rPr>
              <a:t> 2018</a:t>
            </a:r>
          </a:p>
        </p:txBody>
      </p:sp>
      <p:pic>
        <p:nvPicPr>
          <p:cNvPr id="23555" name="Picture 5" descr="Small 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963" y="5693030"/>
            <a:ext cx="2152304" cy="107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3753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27169" y="1219200"/>
          <a:ext cx="8868228" cy="4241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327645" y="95037"/>
            <a:ext cx="4238845" cy="1003511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A5: </a:t>
            </a:r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Principles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7169" y="5461000"/>
            <a:ext cx="8868228" cy="1003511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Controller is responsible for and shall be able to demonstrate compliance</a:t>
            </a:r>
          </a:p>
        </p:txBody>
      </p:sp>
    </p:spTree>
    <p:extLst>
      <p:ext uri="{BB962C8B-B14F-4D97-AF65-F5344CB8AC3E}">
        <p14:creationId xmlns:p14="http://schemas.microsoft.com/office/powerpoint/2010/main" val="2676537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45737" y="1856455"/>
          <a:ext cx="8868228" cy="433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395870" y="130629"/>
            <a:ext cx="4167963" cy="159294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GDPR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Conditions</a:t>
            </a:r>
          </a:p>
        </p:txBody>
      </p:sp>
    </p:spTree>
    <p:extLst>
      <p:ext uri="{BB962C8B-B14F-4D97-AF65-F5344CB8AC3E}">
        <p14:creationId xmlns:p14="http://schemas.microsoft.com/office/powerpoint/2010/main" val="734972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721426822"/>
              </p:ext>
            </p:extLst>
          </p:nvPr>
        </p:nvGraphicFramePr>
        <p:xfrm>
          <a:off x="45737" y="1856455"/>
          <a:ext cx="8868228" cy="433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2395870" y="130629"/>
            <a:ext cx="4167963" cy="159294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Law enforcement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Conditions</a:t>
            </a:r>
          </a:p>
        </p:txBody>
      </p:sp>
    </p:spTree>
    <p:extLst>
      <p:ext uri="{BB962C8B-B14F-4D97-AF65-F5344CB8AC3E}">
        <p14:creationId xmlns:p14="http://schemas.microsoft.com/office/powerpoint/2010/main" val="10114214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Law enforcement purpose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7170" y="2675467"/>
            <a:ext cx="8732519" cy="3450696"/>
          </a:xfrm>
        </p:spPr>
        <p:txBody>
          <a:bodyPr>
            <a:noAutofit/>
          </a:bodyPr>
          <a:lstStyle/>
          <a:p>
            <a:r>
              <a:rPr lang="en-GB" sz="2800" dirty="0"/>
              <a:t>Prevention, investigation, detection or prosecution of criminal offences or </a:t>
            </a:r>
          </a:p>
          <a:p>
            <a:r>
              <a:rPr lang="en-GB" sz="2800" dirty="0"/>
              <a:t>the execution of criminal penalties,</a:t>
            </a:r>
          </a:p>
          <a:p>
            <a:r>
              <a:rPr lang="en-GB" sz="2800" dirty="0"/>
              <a:t>including the safeguarding against and the prevention of threats to public security</a:t>
            </a:r>
          </a:p>
        </p:txBody>
      </p:sp>
    </p:spTree>
    <p:extLst>
      <p:ext uri="{BB962C8B-B14F-4D97-AF65-F5344CB8AC3E}">
        <p14:creationId xmlns:p14="http://schemas.microsoft.com/office/powerpoint/2010/main" val="13821286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600" y="289665"/>
            <a:ext cx="8229600" cy="1303338"/>
          </a:xfrm>
        </p:spPr>
        <p:txBody>
          <a:bodyPr>
            <a:normAutofit/>
          </a:bodyPr>
          <a:lstStyle/>
          <a:p>
            <a:r>
              <a:rPr lang="en-GB" dirty="0"/>
              <a:t>Law enforcement accuracy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" y="2675466"/>
            <a:ext cx="8089899" cy="3702474"/>
          </a:xfrm>
        </p:spPr>
        <p:txBody>
          <a:bodyPr/>
          <a:lstStyle/>
          <a:p>
            <a:r>
              <a:rPr lang="en-GB" dirty="0"/>
              <a:t>Controllers should distinguish between</a:t>
            </a:r>
          </a:p>
          <a:p>
            <a:endParaRPr lang="en-GB" dirty="0"/>
          </a:p>
          <a:p>
            <a:r>
              <a:rPr lang="en-GB" dirty="0"/>
              <a:t>Suspects / potential subjects</a:t>
            </a:r>
          </a:p>
          <a:p>
            <a:r>
              <a:rPr lang="en-GB" dirty="0"/>
              <a:t>Those who have been convicted</a:t>
            </a:r>
          </a:p>
          <a:p>
            <a:r>
              <a:rPr lang="en-GB" dirty="0"/>
              <a:t>Victims / potential victims</a:t>
            </a:r>
          </a:p>
          <a:p>
            <a:r>
              <a:rPr lang="en-GB" dirty="0"/>
              <a:t>Witnesses and other interested parties</a:t>
            </a:r>
          </a:p>
        </p:txBody>
      </p:sp>
    </p:spTree>
    <p:extLst>
      <p:ext uri="{BB962C8B-B14F-4D97-AF65-F5344CB8AC3E}">
        <p14:creationId xmlns:p14="http://schemas.microsoft.com/office/powerpoint/2010/main" val="24332734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602" y="1937780"/>
            <a:ext cx="7772400" cy="1524000"/>
          </a:xfrm>
        </p:spPr>
        <p:txBody>
          <a:bodyPr>
            <a:noAutofit/>
          </a:bodyPr>
          <a:lstStyle/>
          <a:p>
            <a:r>
              <a:rPr lang="en-GB" sz="6000" dirty="0"/>
              <a:t>SPECIAL CATEGORIES</a:t>
            </a:r>
          </a:p>
        </p:txBody>
      </p:sp>
    </p:spTree>
    <p:extLst>
      <p:ext uri="{BB962C8B-B14F-4D97-AF65-F5344CB8AC3E}">
        <p14:creationId xmlns:p14="http://schemas.microsoft.com/office/powerpoint/2010/main" val="1091645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59658" y="2122713"/>
          <a:ext cx="8868228" cy="433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3077028" y="130629"/>
            <a:ext cx="2763415" cy="159294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Article 9: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Special categories</a:t>
            </a:r>
          </a:p>
        </p:txBody>
      </p:sp>
    </p:spTree>
    <p:extLst>
      <p:ext uri="{BB962C8B-B14F-4D97-AF65-F5344CB8AC3E}">
        <p14:creationId xmlns:p14="http://schemas.microsoft.com/office/powerpoint/2010/main" val="18638956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59658" y="2122713"/>
          <a:ext cx="8868228" cy="433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739900" y="130629"/>
            <a:ext cx="5765800" cy="159294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Article 9: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Special categories conditions</a:t>
            </a:r>
          </a:p>
        </p:txBody>
      </p:sp>
    </p:spTree>
    <p:extLst>
      <p:ext uri="{BB962C8B-B14F-4D97-AF65-F5344CB8AC3E}">
        <p14:creationId xmlns:p14="http://schemas.microsoft.com/office/powerpoint/2010/main" val="40943322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87722237"/>
              </p:ext>
            </p:extLst>
          </p:nvPr>
        </p:nvGraphicFramePr>
        <p:xfrm>
          <a:off x="159658" y="2122713"/>
          <a:ext cx="8868228" cy="433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54430" y="130629"/>
            <a:ext cx="6926580" cy="159294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Substantial public interest AND</a:t>
            </a:r>
            <a:endParaRPr lang="en-GB" sz="3200" b="1" dirty="0">
              <a:solidFill>
                <a:schemeClr val="bg1"/>
              </a:solidFill>
              <a:latin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70847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CRIMINAL RECORDS DATA</a:t>
            </a:r>
          </a:p>
        </p:txBody>
      </p:sp>
    </p:spTree>
    <p:extLst>
      <p:ext uri="{BB962C8B-B14F-4D97-AF65-F5344CB8AC3E}">
        <p14:creationId xmlns:p14="http://schemas.microsoft.com/office/powerpoint/2010/main" val="942541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" y="2675467"/>
            <a:ext cx="8446769" cy="3450696"/>
          </a:xfrm>
        </p:spPr>
        <p:txBody>
          <a:bodyPr>
            <a:normAutofit fontScale="92500" lnSpcReduction="20000"/>
          </a:bodyPr>
          <a:lstStyle/>
          <a:p>
            <a:r>
              <a:rPr lang="en-GB" sz="3000" dirty="0">
                <a:latin typeface="Avenir Black" charset="0"/>
                <a:ea typeface="Avenir Black" charset="0"/>
                <a:cs typeface="Avenir Black" charset="0"/>
              </a:rPr>
              <a:t>Any</a:t>
            </a:r>
            <a:r>
              <a:rPr lang="en-GB" sz="3000" dirty="0">
                <a:ea typeface="Avenir Book" charset="0"/>
                <a:cs typeface="Avenir Book" charset="0"/>
              </a:rPr>
              <a:t> information relating to an identified or identifiable natural person </a:t>
            </a:r>
          </a:p>
          <a:p>
            <a:r>
              <a:rPr lang="en-GB" sz="3000" dirty="0">
                <a:ea typeface="Avenir Book" charset="0"/>
                <a:cs typeface="Avenir Book" charset="0"/>
              </a:rPr>
              <a:t>‘</a:t>
            </a:r>
            <a:r>
              <a:rPr lang="en-GB" sz="3000" dirty="0">
                <a:latin typeface="Avenir Black" charset="0"/>
                <a:ea typeface="Avenir Black" charset="0"/>
                <a:cs typeface="Avenir Black" charset="0"/>
              </a:rPr>
              <a:t>data subject</a:t>
            </a:r>
            <a:r>
              <a:rPr lang="en-GB" sz="3000" dirty="0">
                <a:ea typeface="Avenir Book" charset="0"/>
                <a:cs typeface="Avenir Book" charset="0"/>
              </a:rPr>
              <a:t>’ = identifiable person who can be identified by an identifier such as a </a:t>
            </a:r>
            <a:r>
              <a:rPr lang="en-GB" sz="3000" dirty="0">
                <a:latin typeface="Avenir" panose="02000503020000020003" pitchFamily="2" charset="0"/>
                <a:ea typeface="Avenir Black" charset="0"/>
                <a:cs typeface="Avenir Black" charset="0"/>
              </a:rPr>
              <a:t>name</a:t>
            </a:r>
            <a:r>
              <a:rPr lang="en-GB" sz="3000" dirty="0">
                <a:latin typeface="Avenir" panose="02000503020000020003" pitchFamily="2" charset="0"/>
                <a:ea typeface="Avenir Book" charset="0"/>
                <a:cs typeface="Avenir Book" charset="0"/>
              </a:rPr>
              <a:t>, an </a:t>
            </a:r>
            <a:r>
              <a:rPr lang="en-GB" sz="3000" dirty="0">
                <a:latin typeface="Avenir" panose="02000503020000020003" pitchFamily="2" charset="0"/>
                <a:ea typeface="Avenir Black" charset="0"/>
                <a:cs typeface="Avenir Black" charset="0"/>
              </a:rPr>
              <a:t>identification number</a:t>
            </a:r>
            <a:r>
              <a:rPr lang="en-GB" sz="3000" dirty="0">
                <a:latin typeface="Avenir" panose="02000503020000020003" pitchFamily="2" charset="0"/>
                <a:ea typeface="Avenir Book" charset="0"/>
                <a:cs typeface="Avenir Book" charset="0"/>
              </a:rPr>
              <a:t>, </a:t>
            </a:r>
            <a:r>
              <a:rPr lang="en-GB" sz="3000" dirty="0">
                <a:latin typeface="Avenir" panose="02000503020000020003" pitchFamily="2" charset="0"/>
                <a:ea typeface="Avenir Black" charset="0"/>
                <a:cs typeface="Avenir Black" charset="0"/>
              </a:rPr>
              <a:t>location data</a:t>
            </a:r>
            <a:r>
              <a:rPr lang="en-GB" sz="3000" dirty="0">
                <a:latin typeface="Avenir" panose="02000503020000020003" pitchFamily="2" charset="0"/>
                <a:ea typeface="Avenir Book" charset="0"/>
                <a:cs typeface="Avenir Book" charset="0"/>
              </a:rPr>
              <a:t>, online identifier or </a:t>
            </a:r>
          </a:p>
          <a:p>
            <a:r>
              <a:rPr lang="en-GB" sz="3000" dirty="0">
                <a:latin typeface="Avenir" panose="02000503020000020003" pitchFamily="2" charset="0"/>
                <a:ea typeface="Avenir Book" charset="0"/>
                <a:cs typeface="Avenir Book" charset="0"/>
              </a:rPr>
              <a:t>to one or more factors specific to person’s </a:t>
            </a:r>
            <a:r>
              <a:rPr lang="en-GB" sz="3000" dirty="0">
                <a:latin typeface="Avenir" panose="02000503020000020003" pitchFamily="2" charset="0"/>
                <a:ea typeface="Avenir Black" charset="0"/>
                <a:cs typeface="Avenir Black" charset="0"/>
              </a:rPr>
              <a:t>physical, physiological, genetic, mental, economic, cultural </a:t>
            </a:r>
            <a:r>
              <a:rPr lang="en-GB" sz="3000" dirty="0">
                <a:latin typeface="Avenir" panose="02000503020000020003" pitchFamily="2" charset="0"/>
                <a:ea typeface="Avenir Book" charset="0"/>
                <a:cs typeface="Avenir Book" charset="0"/>
              </a:rPr>
              <a:t>or</a:t>
            </a:r>
            <a:r>
              <a:rPr lang="en-GB" sz="3000" dirty="0">
                <a:latin typeface="Avenir" panose="02000503020000020003" pitchFamily="2" charset="0"/>
                <a:ea typeface="Avenir Black" charset="0"/>
                <a:cs typeface="Avenir Black" charset="0"/>
              </a:rPr>
              <a:t> social identity</a:t>
            </a:r>
            <a:endParaRPr lang="en-GB" dirty="0">
              <a:latin typeface="Avenir" panose="02000503020000020003" pitchFamily="2" charset="0"/>
              <a:ea typeface="Avenir Book" charset="0"/>
              <a:cs typeface="Avenir Book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 4: definition of data</a:t>
            </a:r>
          </a:p>
        </p:txBody>
      </p:sp>
    </p:spTree>
    <p:extLst>
      <p:ext uri="{BB962C8B-B14F-4D97-AF65-F5344CB8AC3E}">
        <p14:creationId xmlns:p14="http://schemas.microsoft.com/office/powerpoint/2010/main" val="1541497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59658" y="2122713"/>
          <a:ext cx="8868228" cy="433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54430" y="130629"/>
            <a:ext cx="6926580" cy="159294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Criminal records conditions</a:t>
            </a:r>
            <a:endParaRPr lang="en-GB" sz="3200" b="1" dirty="0">
              <a:solidFill>
                <a:schemeClr val="bg1"/>
              </a:solidFill>
              <a:latin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1470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762911350"/>
              </p:ext>
            </p:extLst>
          </p:nvPr>
        </p:nvGraphicFramePr>
        <p:xfrm>
          <a:off x="159658" y="2122713"/>
          <a:ext cx="8868228" cy="433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54430" y="130629"/>
            <a:ext cx="6926580" cy="159294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</a:rPr>
              <a:t>Criminal records conditions (</a:t>
            </a:r>
            <a:r>
              <a:rPr lang="en-GB" sz="3200" b="1" dirty="0" err="1">
                <a:solidFill>
                  <a:schemeClr val="bg1"/>
                </a:solidFill>
                <a:latin typeface="Avenir Heavy" charset="0"/>
              </a:rPr>
              <a:t>cont.d</a:t>
            </a:r>
            <a:r>
              <a:rPr lang="en-GB" sz="3200" b="1" dirty="0">
                <a:solidFill>
                  <a:schemeClr val="bg1"/>
                </a:solidFill>
                <a:latin typeface="Avenir Heavy" charset="0"/>
              </a:rPr>
              <a:t>)</a:t>
            </a:r>
            <a:endParaRPr lang="en-GB" sz="3200" b="1" dirty="0">
              <a:solidFill>
                <a:schemeClr val="bg1"/>
              </a:solidFill>
              <a:latin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205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466530" y="389292"/>
          <a:ext cx="8316685" cy="586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7307424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TRANSPARENCY &amp; RIGHTS</a:t>
            </a:r>
          </a:p>
        </p:txBody>
      </p:sp>
    </p:spTree>
    <p:extLst>
      <p:ext uri="{BB962C8B-B14F-4D97-AF65-F5344CB8AC3E}">
        <p14:creationId xmlns:p14="http://schemas.microsoft.com/office/powerpoint/2010/main" val="38410892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466530" y="1772816"/>
          <a:ext cx="8316685" cy="4478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66531" y="646909"/>
            <a:ext cx="8316684" cy="10772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Article 13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Provide if subject gives you the data</a:t>
            </a:r>
          </a:p>
        </p:txBody>
      </p:sp>
    </p:spTree>
    <p:extLst>
      <p:ext uri="{BB962C8B-B14F-4D97-AF65-F5344CB8AC3E}">
        <p14:creationId xmlns:p14="http://schemas.microsoft.com/office/powerpoint/2010/main" val="2590283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466530" y="1772816"/>
          <a:ext cx="8316685" cy="4478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98106" y="447860"/>
            <a:ext cx="8441094" cy="10772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Article 14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Fair processing if you get data from 3rd party</a:t>
            </a:r>
          </a:p>
        </p:txBody>
      </p:sp>
    </p:spTree>
    <p:extLst>
      <p:ext uri="{BB962C8B-B14F-4D97-AF65-F5344CB8AC3E}">
        <p14:creationId xmlns:p14="http://schemas.microsoft.com/office/powerpoint/2010/main" val="4445501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85378011"/>
              </p:ext>
            </p:extLst>
          </p:nvPr>
        </p:nvGraphicFramePr>
        <p:xfrm>
          <a:off x="0" y="495946"/>
          <a:ext cx="9144000" cy="5672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40128139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5466"/>
            <a:ext cx="8321039" cy="3805344"/>
          </a:xfrm>
        </p:spPr>
        <p:txBody>
          <a:bodyPr/>
          <a:lstStyle/>
          <a:p>
            <a:r>
              <a:rPr lang="en-US" sz="2800" dirty="0"/>
              <a:t>Rights </a:t>
            </a:r>
            <a:r>
              <a:rPr lang="en-US" sz="2800" dirty="0" err="1"/>
              <a:t>disapplied</a:t>
            </a:r>
            <a:r>
              <a:rPr lang="en-US" sz="2800" dirty="0"/>
              <a:t> when relevant personal data is processed in the course of a criminal investigation or criminal proceedings, including proceedings for the purpose of executing a criminal penalty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636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Other 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5466"/>
            <a:ext cx="8229599" cy="3805344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EXEMPTIONS for</a:t>
            </a:r>
          </a:p>
          <a:p>
            <a:r>
              <a:rPr lang="en-US" sz="2800" dirty="0"/>
              <a:t>avoid obstructing an official or legal inquiry, investigation or procedure </a:t>
            </a:r>
          </a:p>
          <a:p>
            <a:r>
              <a:rPr lang="en-US" sz="2800" dirty="0"/>
              <a:t>avoid prejudicing the prevention, detection, investigation or prosecution of criminal offences or the execution of criminal penalties </a:t>
            </a:r>
          </a:p>
          <a:p>
            <a:r>
              <a:rPr lang="en-US" sz="2800" dirty="0"/>
              <a:t>protect public security</a:t>
            </a:r>
          </a:p>
          <a:p>
            <a:r>
              <a:rPr lang="en-US" sz="2800" dirty="0"/>
              <a:t>protect national security</a:t>
            </a:r>
          </a:p>
          <a:p>
            <a:r>
              <a:rPr lang="en-US" sz="2800" dirty="0"/>
              <a:t>protect the rights and freedoms of others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6854061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Other rights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190" y="2675466"/>
            <a:ext cx="8309609" cy="3771054"/>
          </a:xfrm>
        </p:spPr>
        <p:txBody>
          <a:bodyPr/>
          <a:lstStyle/>
          <a:p>
            <a:r>
              <a:rPr lang="en-GB" dirty="0"/>
              <a:t>Subject access</a:t>
            </a:r>
          </a:p>
          <a:p>
            <a:r>
              <a:rPr lang="en-GB" dirty="0"/>
              <a:t>Rectification (fairly unrestricted)</a:t>
            </a:r>
          </a:p>
          <a:p>
            <a:r>
              <a:rPr lang="en-GB"/>
              <a:t>Erasure (AKA RTBF)</a:t>
            </a:r>
            <a:endParaRPr lang="en-GB" dirty="0"/>
          </a:p>
          <a:p>
            <a:pPr lvl="1"/>
            <a:r>
              <a:rPr lang="en-US" dirty="0"/>
              <a:t>Breach of principles</a:t>
            </a:r>
          </a:p>
          <a:p>
            <a:pPr lvl="1"/>
            <a:r>
              <a:rPr lang="en-US" dirty="0"/>
              <a:t>Processing data without condition</a:t>
            </a:r>
          </a:p>
          <a:p>
            <a:pPr lvl="1"/>
            <a:r>
              <a:rPr lang="en-US" dirty="0"/>
              <a:t>where personal data must be erased in order to comply with a legal obligation</a:t>
            </a:r>
            <a:endParaRPr lang="en-GB" dirty="0"/>
          </a:p>
          <a:p>
            <a:pPr lvl="1"/>
            <a:r>
              <a:rPr lang="en-GB" dirty="0"/>
              <a:t>restriction of processing in limited circs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4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2605865260"/>
              </p:ext>
            </p:extLst>
          </p:nvPr>
        </p:nvGraphicFramePr>
        <p:xfrm>
          <a:off x="63691" y="209594"/>
          <a:ext cx="8737541" cy="6648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074021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Rights (</a:t>
            </a:r>
            <a:r>
              <a:rPr lang="en-GB" dirty="0" err="1"/>
              <a:t>cont.d</a:t>
            </a:r>
            <a:r>
              <a:rPr lang="en-GB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5466"/>
            <a:ext cx="8229599" cy="3793914"/>
          </a:xfrm>
        </p:spPr>
        <p:txBody>
          <a:bodyPr/>
          <a:lstStyle/>
          <a:p>
            <a:r>
              <a:rPr lang="en-GB" sz="2800" dirty="0"/>
              <a:t>46: limitations on automated ‘significant’ decisions (only where authorised by law)</a:t>
            </a:r>
          </a:p>
          <a:p>
            <a:endParaRPr lang="en-GB" sz="2800" dirty="0"/>
          </a:p>
          <a:p>
            <a:r>
              <a:rPr lang="en-GB" sz="2800" dirty="0"/>
              <a:t>Definition of significant decision is producing an adverse legal effect concerning the data subject or significantly affects the data subject.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22831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/>
              <a:t>EXEMPTIONS</a:t>
            </a:r>
          </a:p>
        </p:txBody>
      </p:sp>
    </p:spTree>
    <p:extLst>
      <p:ext uri="{BB962C8B-B14F-4D97-AF65-F5344CB8AC3E}">
        <p14:creationId xmlns:p14="http://schemas.microsoft.com/office/powerpoint/2010/main" val="113366390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/>
              <a:t>Exemptions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276162" y="2363989"/>
          <a:ext cx="8653272" cy="2505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 5"/>
          <p:cNvGraphicFramePr/>
          <p:nvPr>
            <p:extLst/>
          </p:nvPr>
        </p:nvGraphicFramePr>
        <p:xfrm>
          <a:off x="253302" y="4366525"/>
          <a:ext cx="8653272" cy="2505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5675815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59658" y="2122713"/>
          <a:ext cx="8868228" cy="43361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ounded Rectangle 5"/>
          <p:cNvSpPr/>
          <p:nvPr/>
        </p:nvSpPr>
        <p:spPr>
          <a:xfrm>
            <a:off x="1154430" y="130629"/>
            <a:ext cx="6926580" cy="159294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</a:rPr>
              <a:t>Main exemptions</a:t>
            </a:r>
            <a:endParaRPr lang="en-GB" sz="3200" b="1" dirty="0">
              <a:solidFill>
                <a:schemeClr val="bg1"/>
              </a:solidFill>
              <a:latin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4599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25730" y="1317727"/>
          <a:ext cx="8869680" cy="5151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31B0D83-0828-0048-90EE-543791933A40}"/>
              </a:ext>
            </a:extLst>
          </p:cNvPr>
          <p:cNvSpPr/>
          <p:nvPr/>
        </p:nvSpPr>
        <p:spPr>
          <a:xfrm>
            <a:off x="1154430" y="130629"/>
            <a:ext cx="6926580" cy="159294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Heavy" charset="0"/>
              </a:rPr>
              <a:t>Additional exemptions</a:t>
            </a:r>
            <a:endParaRPr lang="en-GB" sz="3200" b="1" dirty="0">
              <a:solidFill>
                <a:schemeClr val="bg1"/>
              </a:solidFill>
              <a:latin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09276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91" y="1139914"/>
            <a:ext cx="7772400" cy="2067309"/>
          </a:xfrm>
        </p:spPr>
        <p:txBody>
          <a:bodyPr>
            <a:noAutofit/>
          </a:bodyPr>
          <a:lstStyle/>
          <a:p>
            <a:r>
              <a:rPr lang="en-GB" sz="6000" dirty="0"/>
              <a:t>SECURITY AND BREACH NOTIFICATION</a:t>
            </a:r>
          </a:p>
        </p:txBody>
      </p:sp>
    </p:spTree>
    <p:extLst>
      <p:ext uri="{BB962C8B-B14F-4D97-AF65-F5344CB8AC3E}">
        <p14:creationId xmlns:p14="http://schemas.microsoft.com/office/powerpoint/2010/main" val="1621430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87400" y="981120"/>
            <a:ext cx="7683499" cy="4902200"/>
            <a:chOff x="6096906" y="2306637"/>
            <a:chExt cx="2771321" cy="1662792"/>
          </a:xfrm>
        </p:grpSpPr>
        <p:sp>
          <p:nvSpPr>
            <p:cNvPr id="3" name="Rectangle 2"/>
            <p:cNvSpPr/>
            <p:nvPr/>
          </p:nvSpPr>
          <p:spPr>
            <a:xfrm>
              <a:off x="6096906" y="2306637"/>
              <a:ext cx="2771321" cy="1662792"/>
            </a:xfrm>
            <a:prstGeom prst="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shade val="50000"/>
                <a:hueOff val="0"/>
                <a:satOff val="-10844"/>
                <a:lumOff val="17593"/>
                <a:alphaOff val="0"/>
              </a:schemeClr>
            </a:fillRef>
            <a:effectRef idx="0">
              <a:schemeClr val="accent2">
                <a:shade val="50000"/>
                <a:hueOff val="0"/>
                <a:satOff val="-10844"/>
                <a:lumOff val="1759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6096906" y="2306637"/>
              <a:ext cx="2771321" cy="166279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9530" tIns="49530" rIns="49530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4000" b="0" i="0" kern="1200" noProof="0" dirty="0">
                  <a:latin typeface="Avenir Book" charset="0"/>
                  <a:ea typeface="Avenir Book" charset="0"/>
                  <a:cs typeface="Avenir Book" charset="0"/>
                </a:rPr>
                <a:t>Processed with appropriate security, including protection against unauthorised or unlawful processing and against accidental loss, destruction or damage, using appropriate technical or organisational measures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8092738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1472340" y="1402915"/>
          <a:ext cx="6130960" cy="53830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ounded Rectangle 8"/>
          <p:cNvSpPr/>
          <p:nvPr/>
        </p:nvSpPr>
        <p:spPr>
          <a:xfrm>
            <a:off x="2527591" y="215887"/>
            <a:ext cx="4020457" cy="878959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Article 4</a:t>
            </a:r>
          </a:p>
          <a:p>
            <a:pPr algn="ctr"/>
            <a:r>
              <a:rPr lang="en-GB" sz="24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Security breach definition</a:t>
            </a:r>
          </a:p>
        </p:txBody>
      </p:sp>
    </p:spTree>
    <p:extLst>
      <p:ext uri="{BB962C8B-B14F-4D97-AF65-F5344CB8AC3E}">
        <p14:creationId xmlns:p14="http://schemas.microsoft.com/office/powerpoint/2010/main" val="23099682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0" y="1054071"/>
          <a:ext cx="9144000" cy="56356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2505064" y="283536"/>
            <a:ext cx="4020457" cy="1318194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dirty="0">
                <a:solidFill>
                  <a:schemeClr val="bg1"/>
                </a:solidFill>
                <a:latin typeface="Avenir Heavy" charset="0"/>
                <a:ea typeface="Avenir Heavy" charset="0"/>
                <a:cs typeface="Avenir Heavy" charset="0"/>
              </a:rPr>
              <a:t>Article 33 – 34</a:t>
            </a:r>
          </a:p>
          <a:p>
            <a:pPr algn="ctr"/>
            <a:r>
              <a:rPr lang="en-GB" sz="3200" dirty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Breach notification</a:t>
            </a:r>
          </a:p>
        </p:txBody>
      </p:sp>
    </p:spTree>
    <p:extLst>
      <p:ext uri="{BB962C8B-B14F-4D97-AF65-F5344CB8AC3E}">
        <p14:creationId xmlns:p14="http://schemas.microsoft.com/office/powerpoint/2010/main" val="304202424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302510" y="137617"/>
          <a:ext cx="8432800" cy="6518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70959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57E31-67F7-9F45-8D21-9D01F45CD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Profiling / automated decisions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5FA90-7EF1-4247-A667-35FDC7BCFB4B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b="1" dirty="0"/>
              <a:t>Profiling</a:t>
            </a:r>
            <a:endParaRPr lang="en-GB" dirty="0"/>
          </a:p>
          <a:p>
            <a:r>
              <a:rPr lang="en-GB" dirty="0"/>
              <a:t>Analysis of person or prediction about behaviour</a:t>
            </a:r>
          </a:p>
          <a:p>
            <a:r>
              <a:rPr lang="en-GB" dirty="0">
                <a:ea typeface="Avenir Book" charset="0"/>
                <a:cs typeface="Avenir Book" charset="0"/>
              </a:rPr>
              <a:t>In particular, performance at work, economic situation, health, interests and preferences, behaviour and reliability, location and movements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FE9003-B716-0E40-97BF-A06C5E7AAF87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b="1" dirty="0"/>
              <a:t>Automated decisions</a:t>
            </a:r>
          </a:p>
          <a:p>
            <a:r>
              <a:rPr lang="en-GB" dirty="0"/>
              <a:t>A decision using personal data made by an automated process</a:t>
            </a:r>
          </a:p>
        </p:txBody>
      </p:sp>
    </p:spTree>
    <p:extLst>
      <p:ext uri="{BB962C8B-B14F-4D97-AF65-F5344CB8AC3E}">
        <p14:creationId xmlns:p14="http://schemas.microsoft.com/office/powerpoint/2010/main" val="221379872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91" y="1699473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GB" sz="6000" dirty="0"/>
              <a:t>General controller obligations</a:t>
            </a:r>
          </a:p>
        </p:txBody>
      </p:sp>
    </p:spTree>
    <p:extLst>
      <p:ext uri="{BB962C8B-B14F-4D97-AF65-F5344CB8AC3E}">
        <p14:creationId xmlns:p14="http://schemas.microsoft.com/office/powerpoint/2010/main" val="21526980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466530" y="389292"/>
          <a:ext cx="8316685" cy="5862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291802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1" y="775855"/>
            <a:ext cx="9144001" cy="5717308"/>
            <a:chOff x="-1260941" y="357523"/>
            <a:chExt cx="5705410" cy="3478948"/>
          </a:xfrm>
        </p:grpSpPr>
        <p:sp>
          <p:nvSpPr>
            <p:cNvPr id="3" name="Rectangle 2"/>
            <p:cNvSpPr/>
            <p:nvPr/>
          </p:nvSpPr>
          <p:spPr>
            <a:xfrm>
              <a:off x="-1260941" y="436208"/>
              <a:ext cx="5705410" cy="3119250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-915158" y="357523"/>
              <a:ext cx="4875532" cy="347894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2870" tIns="102870" rIns="102870" bIns="102870" numCol="1" spcCol="1270" anchor="ctr" anchorCtr="0">
              <a:noAutofit/>
            </a:bodyPr>
            <a:lstStyle/>
            <a:p>
              <a:pPr algn="ctr" defTabSz="12001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0" dirty="0">
                  <a:solidFill>
                    <a:srgbClr val="FFFFFF"/>
                  </a:solidFill>
                  <a:latin typeface="Avenir Heavy" charset="0"/>
                  <a:ea typeface="Avenir Heavy" charset="0"/>
                  <a:cs typeface="Avenir Heavy" charset="0"/>
                </a:rPr>
                <a:t>DATA PROTECTION OFFICER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82001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2300" y="5643563"/>
            <a:ext cx="2171700" cy="357187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rgbClr val="333399"/>
                </a:solidFill>
              </a:rPr>
              <a:t>www.actnow.org.uk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341745" y="286327"/>
          <a:ext cx="8469746" cy="6151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467075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2300" y="5643563"/>
            <a:ext cx="2171700" cy="357187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rgbClr val="333399"/>
                </a:solidFill>
              </a:rPr>
              <a:t>www.actnow.org.uk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341745" y="286327"/>
          <a:ext cx="8469746" cy="61514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1206123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6972300" y="5643563"/>
            <a:ext cx="2171700" cy="357187"/>
          </a:xfrm>
        </p:spPr>
        <p:txBody>
          <a:bodyPr/>
          <a:lstStyle/>
          <a:p>
            <a:pPr>
              <a:defRPr/>
            </a:pPr>
            <a:r>
              <a:rPr lang="en-GB" dirty="0">
                <a:solidFill>
                  <a:srgbClr val="333399"/>
                </a:solidFill>
              </a:rPr>
              <a:t>www.actnow.org.uk</a:t>
            </a:r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452581" y="323274"/>
          <a:ext cx="8358909" cy="60867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37593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49382" y="240146"/>
          <a:ext cx="8645235" cy="63638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736482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49381" y="249383"/>
          <a:ext cx="8562109" cy="6317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7686390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286327" y="387927"/>
          <a:ext cx="8534399" cy="62807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250591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943429" y="1698171"/>
            <a:ext cx="7257141" cy="3744685"/>
            <a:chOff x="1015" y="357524"/>
            <a:chExt cx="3959359" cy="2375615"/>
          </a:xfrm>
        </p:grpSpPr>
        <p:sp>
          <p:nvSpPr>
            <p:cNvPr id="3" name="Rectangle 2"/>
            <p:cNvSpPr/>
            <p:nvPr/>
          </p:nvSpPr>
          <p:spPr>
            <a:xfrm>
              <a:off x="1015" y="357524"/>
              <a:ext cx="3959359" cy="2375615"/>
            </a:xfrm>
            <a:prstGeom prst="rect">
              <a:avLst/>
            </a:prstGeom>
            <a:solidFill>
              <a:schemeClr val="accent2"/>
            </a:solidFill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" name="Rectangle 3"/>
            <p:cNvSpPr/>
            <p:nvPr/>
          </p:nvSpPr>
          <p:spPr>
            <a:xfrm>
              <a:off x="1015" y="357524"/>
              <a:ext cx="3959359" cy="237561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37160" tIns="137160" rIns="137160" bIns="137160" numCol="1" spcCol="1270" anchor="ctr" anchorCtr="0">
              <a:noAutofit/>
            </a:bodyPr>
            <a:lstStyle/>
            <a:p>
              <a:pPr lvl="0" algn="ctr" defTabSz="1600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8000" dirty="0">
                  <a:latin typeface="Avenir Heavy" charset="0"/>
                  <a:ea typeface="Avenir Heavy" charset="0"/>
                  <a:cs typeface="Avenir Heavy" charset="0"/>
                </a:rPr>
                <a:t>Impact assessments</a:t>
              </a:r>
              <a:endParaRPr lang="en-GB" sz="8000" b="0" i="0" kern="1200" dirty="0">
                <a:latin typeface="Avenir Heavy" charset="0"/>
                <a:ea typeface="Avenir Heavy" charset="0"/>
                <a:cs typeface="Avenir Heavy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05847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/>
          </p:nvPr>
        </p:nvGraphicFramePr>
        <p:xfrm>
          <a:off x="177421" y="191069"/>
          <a:ext cx="8598089" cy="64553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15439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91" y="1699472"/>
            <a:ext cx="7772400" cy="2067309"/>
          </a:xfrm>
        </p:spPr>
        <p:txBody>
          <a:bodyPr>
            <a:noAutofit/>
          </a:bodyPr>
          <a:lstStyle/>
          <a:p>
            <a:r>
              <a:rPr lang="en-GB" sz="6000" dirty="0"/>
              <a:t>IMPACT ASSESSMENTS</a:t>
            </a:r>
          </a:p>
        </p:txBody>
      </p:sp>
    </p:spTree>
    <p:extLst>
      <p:ext uri="{BB962C8B-B14F-4D97-AF65-F5344CB8AC3E}">
        <p14:creationId xmlns:p14="http://schemas.microsoft.com/office/powerpoint/2010/main" val="313294229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0" y="1669143"/>
          <a:ext cx="9144000" cy="4228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930400" y="296251"/>
            <a:ext cx="5283200" cy="109712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Article 35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IMPACT ASSESSMENTS</a:t>
            </a:r>
          </a:p>
        </p:txBody>
      </p:sp>
    </p:spTree>
    <p:extLst>
      <p:ext uri="{BB962C8B-B14F-4D97-AF65-F5344CB8AC3E}">
        <p14:creationId xmlns:p14="http://schemas.microsoft.com/office/powerpoint/2010/main" val="422192123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857250" y="296251"/>
            <a:ext cx="7372350" cy="109712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Article 35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IMPACT ASSESSMENTS: ART 29 WP</a:t>
            </a:r>
          </a:p>
        </p:txBody>
      </p:sp>
      <p:graphicFrame>
        <p:nvGraphicFramePr>
          <p:cNvPr id="2" name="Diagram 1"/>
          <p:cNvGraphicFramePr/>
          <p:nvPr>
            <p:extLst/>
          </p:nvPr>
        </p:nvGraphicFramePr>
        <p:xfrm>
          <a:off x="0" y="1691014"/>
          <a:ext cx="8993688" cy="48099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132791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/>
          </p:nvPr>
        </p:nvGraphicFramePr>
        <p:xfrm>
          <a:off x="0" y="1669143"/>
          <a:ext cx="9144000" cy="42283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1930400" y="296251"/>
            <a:ext cx="5283200" cy="1097120"/>
          </a:xfrm>
          <a:prstGeom prst="roundRect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Article 35</a:t>
            </a:r>
          </a:p>
          <a:p>
            <a:pPr algn="ctr"/>
            <a:r>
              <a:rPr lang="en-GB" sz="3200" b="1" dirty="0">
                <a:solidFill>
                  <a:schemeClr val="bg1"/>
                </a:solidFill>
                <a:latin typeface="Avenir Book" charset="0"/>
              </a:rPr>
              <a:t>IMPACT ASSESSMENTS</a:t>
            </a:r>
          </a:p>
        </p:txBody>
      </p:sp>
    </p:spTree>
    <p:extLst>
      <p:ext uri="{BB962C8B-B14F-4D97-AF65-F5344CB8AC3E}">
        <p14:creationId xmlns:p14="http://schemas.microsoft.com/office/powerpoint/2010/main" val="236553951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91" y="1139914"/>
            <a:ext cx="7772400" cy="2067309"/>
          </a:xfrm>
        </p:spPr>
        <p:txBody>
          <a:bodyPr>
            <a:noAutofit/>
          </a:bodyPr>
          <a:lstStyle/>
          <a:p>
            <a:r>
              <a:rPr lang="en-GB" sz="6000" dirty="0"/>
              <a:t>CONTROLLER / PROCESSOR</a:t>
            </a:r>
          </a:p>
        </p:txBody>
      </p:sp>
    </p:spTree>
    <p:extLst>
      <p:ext uri="{BB962C8B-B14F-4D97-AF65-F5344CB8AC3E}">
        <p14:creationId xmlns:p14="http://schemas.microsoft.com/office/powerpoint/2010/main" val="377531292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541172" y="837067"/>
          <a:ext cx="8326830" cy="532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7776590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Only select processors that offer ‘sufficient guarantees’ on ability to comply with Regulation and protect subject rights</a:t>
            </a:r>
          </a:p>
          <a:p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Must have binding contract</a:t>
            </a:r>
          </a:p>
          <a:p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Processor cannot enlist / change sub-processor controller consent</a:t>
            </a:r>
          </a:p>
          <a:p>
            <a:endParaRPr lang="en-GB" dirty="0">
              <a:latin typeface="Avenir Book" charset="0"/>
              <a:ea typeface="Avenir Book" charset="0"/>
              <a:cs typeface="Avenir Book" charset="0"/>
            </a:endParaRPr>
          </a:p>
          <a:p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Contract requirements passed down the chain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1E7949-E7AB-9043-8706-30B984342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kern="0" dirty="0">
                <a:cs typeface="Avenir Heavy"/>
              </a:rPr>
              <a:t>Controller / processor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299164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5467"/>
            <a:ext cx="8229599" cy="3793572"/>
          </a:xfrm>
        </p:spPr>
        <p:txBody>
          <a:bodyPr/>
          <a:lstStyle/>
          <a:p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Binding contract</a:t>
            </a:r>
          </a:p>
          <a:p>
            <a:pPr lvl="1"/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Nature of processing, data, subjects</a:t>
            </a:r>
          </a:p>
          <a:p>
            <a:pPr lvl="1"/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Act only on instructions</a:t>
            </a:r>
          </a:p>
          <a:p>
            <a:pPr lvl="1"/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Ensure confidentiality</a:t>
            </a:r>
          </a:p>
          <a:p>
            <a:pPr lvl="1"/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All necessary security measures</a:t>
            </a:r>
          </a:p>
          <a:p>
            <a:pPr lvl="1"/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Assist controller with subject rights, security &amp; risk assessment</a:t>
            </a:r>
          </a:p>
          <a:p>
            <a:pPr lvl="1"/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Delete or return data</a:t>
            </a:r>
          </a:p>
          <a:p>
            <a:endParaRPr lang="en-GB" dirty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kern="0" dirty="0">
                <a:cs typeface="Avenir Heavy"/>
              </a:rPr>
              <a:t>Controller / processor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76004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4"/>
          <p:cNvSpPr>
            <a:spLocks noGrp="1" noChangeArrowheads="1"/>
          </p:cNvSpPr>
          <p:nvPr>
            <p:ph type="ctrTitle"/>
          </p:nvPr>
        </p:nvSpPr>
        <p:spPr>
          <a:xfrm>
            <a:off x="423862" y="318533"/>
            <a:ext cx="8338469" cy="2778125"/>
          </a:xfrm>
        </p:spPr>
        <p:txBody>
          <a:bodyPr>
            <a:normAutofit/>
          </a:bodyPr>
          <a:lstStyle/>
          <a:p>
            <a:pPr algn="ctr"/>
            <a:r>
              <a:rPr lang="en-GB" sz="6000" dirty="0">
                <a:solidFill>
                  <a:schemeClr val="bg1"/>
                </a:solidFill>
              </a:rPr>
              <a:t>Contact 2040 for advice and training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655465" y="3531609"/>
            <a:ext cx="6196839" cy="1560512"/>
          </a:xfrm>
        </p:spPr>
        <p:txBody>
          <a:bodyPr>
            <a:normAutofit fontScale="62500" lnSpcReduction="20000"/>
          </a:bodyPr>
          <a:lstStyle/>
          <a:p>
            <a:pPr algn="ctr">
              <a:defRPr/>
            </a:pPr>
            <a:r>
              <a:rPr lang="en-GB" sz="3800" dirty="0">
                <a:hlinkClick r:id="rId2"/>
              </a:rPr>
              <a:t>www.2040training.co.uk</a:t>
            </a:r>
            <a:endParaRPr lang="en-GB" sz="3800" dirty="0"/>
          </a:p>
          <a:p>
            <a:pPr algn="ctr">
              <a:defRPr/>
            </a:pPr>
            <a:r>
              <a:rPr lang="en-GB" sz="3800" dirty="0"/>
              <a:t>Tel: 07508341090</a:t>
            </a:r>
          </a:p>
          <a:p>
            <a:pPr algn="ctr">
              <a:defRPr/>
            </a:pPr>
            <a:r>
              <a:rPr lang="en-GB" sz="3800" dirty="0"/>
              <a:t>Email: tim@2040training.co.uk</a:t>
            </a:r>
            <a:br>
              <a:rPr lang="en-GB" sz="3800" dirty="0">
                <a:solidFill>
                  <a:schemeClr val="tx1"/>
                </a:solidFill>
              </a:rPr>
            </a:br>
            <a:endParaRPr lang="en-GB" sz="3800" dirty="0">
              <a:solidFill>
                <a:schemeClr val="tx1"/>
              </a:solidFill>
            </a:endParaRPr>
          </a:p>
        </p:txBody>
      </p:sp>
      <p:pic>
        <p:nvPicPr>
          <p:cNvPr id="4" name="Picture 3" descr="Small logo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32323" y="5649395"/>
            <a:ext cx="2152304" cy="107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25145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Law enforcement purpose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7170" y="2675467"/>
            <a:ext cx="8732519" cy="3450696"/>
          </a:xfrm>
        </p:spPr>
        <p:txBody>
          <a:bodyPr>
            <a:noAutofit/>
          </a:bodyPr>
          <a:lstStyle/>
          <a:p>
            <a:r>
              <a:rPr lang="en-GB" sz="2800" dirty="0"/>
              <a:t>Prevention, investigation, detection or prosecution of criminal offences or </a:t>
            </a:r>
          </a:p>
          <a:p>
            <a:r>
              <a:rPr lang="en-GB" sz="2800" dirty="0"/>
              <a:t>the execution of criminal penalties,</a:t>
            </a:r>
          </a:p>
          <a:p>
            <a:r>
              <a:rPr lang="en-GB" sz="2800" dirty="0"/>
              <a:t>including the safeguarding against and the prevention of threats to public security</a:t>
            </a:r>
          </a:p>
        </p:txBody>
      </p:sp>
    </p:spTree>
    <p:extLst>
      <p:ext uri="{BB962C8B-B14F-4D97-AF65-F5344CB8AC3E}">
        <p14:creationId xmlns:p14="http://schemas.microsoft.com/office/powerpoint/2010/main" val="2642626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DP Bill: Public authorities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17170" y="2675467"/>
            <a:ext cx="8732519" cy="3450696"/>
          </a:xfrm>
        </p:spPr>
        <p:txBody>
          <a:bodyPr>
            <a:noAutofit/>
          </a:bodyPr>
          <a:lstStyle/>
          <a:p>
            <a:pPr lvl="0"/>
            <a:r>
              <a:rPr lang="en-GB" dirty="0">
                <a:latin typeface="Avenir Book" charset="0"/>
                <a:ea typeface="Avenir Book" charset="0"/>
                <a:cs typeface="Avenir Book" charset="0"/>
              </a:rPr>
              <a:t>6) Any reference to public authorities or public bodies in the GDPR means:</a:t>
            </a:r>
          </a:p>
          <a:p>
            <a:pPr lvl="1"/>
            <a:r>
              <a:rPr lang="en-GB" sz="2400" dirty="0">
                <a:ea typeface="Avenir Book" charset="0"/>
                <a:cs typeface="Avenir Book" charset="0"/>
              </a:rPr>
              <a:t>Freedom of Information Act 2000</a:t>
            </a:r>
          </a:p>
          <a:p>
            <a:pPr lvl="1"/>
            <a:r>
              <a:rPr lang="en-GB" sz="2400" dirty="0">
                <a:ea typeface="Avenir Book" charset="0"/>
                <a:cs typeface="Avenir Book" charset="0"/>
              </a:rPr>
              <a:t>Freedom of Information (Scotland) Act 2002</a:t>
            </a:r>
          </a:p>
          <a:p>
            <a:pPr lvl="1"/>
            <a:r>
              <a:rPr lang="en-GB" sz="2400" dirty="0">
                <a:ea typeface="Avenir Book" charset="0"/>
                <a:cs typeface="Avenir Book" charset="0"/>
              </a:rPr>
              <a:t>Anyone added by Secretary of State </a:t>
            </a:r>
            <a:endParaRPr lang="en-GB" dirty="0">
              <a:latin typeface="Avenir Book" charset="0"/>
              <a:ea typeface="Avenir Book" charset="0"/>
              <a:cs typeface="Avenir Book" charset="0"/>
            </a:endParaRPr>
          </a:p>
          <a:p>
            <a:pPr lvl="0"/>
            <a:endParaRPr lang="en-GB" dirty="0">
              <a:latin typeface="Avenir Book" charset="0"/>
              <a:ea typeface="Avenir Book" charset="0"/>
              <a:cs typeface="Avenir Book" charset="0"/>
            </a:endParaRPr>
          </a:p>
          <a:p>
            <a:pPr lvl="0"/>
            <a:r>
              <a:rPr lang="en-GB" dirty="0">
                <a:ea typeface="Avenir Book" charset="0"/>
                <a:cs typeface="Avenir Book" charset="0"/>
              </a:rPr>
              <a:t>Implications: DPO, legitimate interests, manual processing</a:t>
            </a:r>
            <a:endParaRPr lang="en-GB" dirty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19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/>
          </p:nvPr>
        </p:nvGraphicFramePr>
        <p:xfrm>
          <a:off x="541172" y="837067"/>
          <a:ext cx="8326830" cy="5325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39241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 26: Joint Controllers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0030" y="2675466"/>
            <a:ext cx="8641079" cy="3942503"/>
          </a:xfrm>
        </p:spPr>
        <p:txBody>
          <a:bodyPr>
            <a:normAutofit/>
          </a:bodyPr>
          <a:lstStyle/>
          <a:p>
            <a:r>
              <a:rPr lang="en-US" sz="2800" b="1" dirty="0"/>
              <a:t>Definition</a:t>
            </a:r>
            <a:r>
              <a:rPr lang="en-US" sz="2800" dirty="0"/>
              <a:t>: two or more controllers jointly determine the purposes and means of processing</a:t>
            </a:r>
          </a:p>
          <a:p>
            <a:endParaRPr lang="en-US" sz="2800" dirty="0"/>
          </a:p>
          <a:p>
            <a:r>
              <a:rPr lang="en-US" sz="2800" dirty="0"/>
              <a:t>Agreement should set out *transparently* how they will comply; in particular:</a:t>
            </a:r>
          </a:p>
          <a:p>
            <a:pPr lvl="1"/>
            <a:r>
              <a:rPr lang="en-US" sz="2800" dirty="0"/>
              <a:t>rights of the data subject</a:t>
            </a:r>
          </a:p>
          <a:p>
            <a:pPr lvl="1"/>
            <a:r>
              <a:rPr lang="en-US" sz="2800" dirty="0"/>
              <a:t>duties to provide fair processing</a:t>
            </a:r>
          </a:p>
        </p:txBody>
      </p:sp>
    </p:spTree>
    <p:extLst>
      <p:ext uri="{BB962C8B-B14F-4D97-AF65-F5344CB8AC3E}">
        <p14:creationId xmlns:p14="http://schemas.microsoft.com/office/powerpoint/2010/main" val="3161134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2040 Blue Templat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7978</TotalTime>
  <Words>1845</Words>
  <Application>Microsoft Macintosh PowerPoint</Application>
  <PresentationFormat>On-screen Show (4:3)</PresentationFormat>
  <Paragraphs>341</Paragraphs>
  <Slides>58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ＭＳ Ｐゴシック</vt:lpstr>
      <vt:lpstr>Avenir</vt:lpstr>
      <vt:lpstr>Avenir Black</vt:lpstr>
      <vt:lpstr>Avenir Book</vt:lpstr>
      <vt:lpstr>Avenir Heavy</vt:lpstr>
      <vt:lpstr>Calibri</vt:lpstr>
      <vt:lpstr>Symbol</vt:lpstr>
      <vt:lpstr>2040 Blue Template</vt:lpstr>
      <vt:lpstr>Data Protection What you need to know</vt:lpstr>
      <vt:lpstr>Article 4: definition of data</vt:lpstr>
      <vt:lpstr>PowerPoint Presentation</vt:lpstr>
      <vt:lpstr>Profiling / automated decisions</vt:lpstr>
      <vt:lpstr>PowerPoint Presentation</vt:lpstr>
      <vt:lpstr>Law enforcement purpose</vt:lpstr>
      <vt:lpstr>DP Bill: Public authorities</vt:lpstr>
      <vt:lpstr>PowerPoint Presentation</vt:lpstr>
      <vt:lpstr>Art 26: Joint Controllers</vt:lpstr>
      <vt:lpstr>PowerPoint Presentation</vt:lpstr>
      <vt:lpstr>PowerPoint Presentation</vt:lpstr>
      <vt:lpstr>PowerPoint Presentation</vt:lpstr>
      <vt:lpstr>Law enforcement purpose</vt:lpstr>
      <vt:lpstr>Law enforcement accuracy</vt:lpstr>
      <vt:lpstr>SPECIAL CATEGORIES</vt:lpstr>
      <vt:lpstr>PowerPoint Presentation</vt:lpstr>
      <vt:lpstr>PowerPoint Presentation</vt:lpstr>
      <vt:lpstr>PowerPoint Presentation</vt:lpstr>
      <vt:lpstr>CRIMINAL RECORDS DATA</vt:lpstr>
      <vt:lpstr>PowerPoint Presentation</vt:lpstr>
      <vt:lpstr>PowerPoint Presentation</vt:lpstr>
      <vt:lpstr>PowerPoint Presentation</vt:lpstr>
      <vt:lpstr>TRANSPARENCY &amp; RIGHTS</vt:lpstr>
      <vt:lpstr>PowerPoint Presentation</vt:lpstr>
      <vt:lpstr>PowerPoint Presentation</vt:lpstr>
      <vt:lpstr>PowerPoint Presentation</vt:lpstr>
      <vt:lpstr>Rights</vt:lpstr>
      <vt:lpstr>Other processing</vt:lpstr>
      <vt:lpstr>Other rights</vt:lpstr>
      <vt:lpstr>Rights (cont.d)</vt:lpstr>
      <vt:lpstr>EXEMPTIONS</vt:lpstr>
      <vt:lpstr>Exemptions</vt:lpstr>
      <vt:lpstr>PowerPoint Presentation</vt:lpstr>
      <vt:lpstr>PowerPoint Presentation</vt:lpstr>
      <vt:lpstr>SECURITY AND BREACH NOTIFICATION</vt:lpstr>
      <vt:lpstr>PowerPoint Presentation</vt:lpstr>
      <vt:lpstr>PowerPoint Presentation</vt:lpstr>
      <vt:lpstr>PowerPoint Presentation</vt:lpstr>
      <vt:lpstr>PowerPoint Presentation</vt:lpstr>
      <vt:lpstr>General controller obligations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IMPACT ASSESSMENTS</vt:lpstr>
      <vt:lpstr>PowerPoint Presentation</vt:lpstr>
      <vt:lpstr>PowerPoint Presentation</vt:lpstr>
      <vt:lpstr>PowerPoint Presentation</vt:lpstr>
      <vt:lpstr>CONTROLLER / PROCESSOR</vt:lpstr>
      <vt:lpstr>PowerPoint Presentation</vt:lpstr>
      <vt:lpstr>Controller / processor</vt:lpstr>
      <vt:lpstr>Controller / processor</vt:lpstr>
      <vt:lpstr>Contact 2040 for advice and training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DP Bill</dc:title>
  <dc:creator>Tim Turner</dc:creator>
  <cp:lastModifiedBy>Microsoft Office User</cp:lastModifiedBy>
  <cp:revision>56</cp:revision>
  <dcterms:created xsi:type="dcterms:W3CDTF">2017-10-30T07:50:34Z</dcterms:created>
  <dcterms:modified xsi:type="dcterms:W3CDTF">2018-02-06T22:14:05Z</dcterms:modified>
</cp:coreProperties>
</file>